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6"/>
  </p:sldMasterIdLst>
  <p:notesMasterIdLst>
    <p:notesMasterId r:id="rId46"/>
  </p:notesMasterIdLst>
  <p:handoutMasterIdLst>
    <p:handoutMasterId r:id="rId47"/>
  </p:handoutMasterIdLst>
  <p:sldIdLst>
    <p:sldId id="281" r:id="rId17"/>
    <p:sldId id="676" r:id="rId18"/>
    <p:sldId id="665" r:id="rId19"/>
    <p:sldId id="666" r:id="rId20"/>
    <p:sldId id="664" r:id="rId21"/>
    <p:sldId id="668" r:id="rId22"/>
    <p:sldId id="669" r:id="rId23"/>
    <p:sldId id="671" r:id="rId24"/>
    <p:sldId id="670" r:id="rId25"/>
    <p:sldId id="672" r:id="rId26"/>
    <p:sldId id="673" r:id="rId27"/>
    <p:sldId id="674" r:id="rId28"/>
    <p:sldId id="675" r:id="rId29"/>
    <p:sldId id="285" r:id="rId30"/>
    <p:sldId id="282" r:id="rId31"/>
    <p:sldId id="292" r:id="rId32"/>
    <p:sldId id="678" r:id="rId33"/>
    <p:sldId id="679" r:id="rId34"/>
    <p:sldId id="286" r:id="rId35"/>
    <p:sldId id="287" r:id="rId36"/>
    <p:sldId id="288" r:id="rId37"/>
    <p:sldId id="290" r:id="rId38"/>
    <p:sldId id="291" r:id="rId39"/>
    <p:sldId id="289" r:id="rId40"/>
    <p:sldId id="295" r:id="rId41"/>
    <p:sldId id="297" r:id="rId42"/>
    <p:sldId id="284" r:id="rId43"/>
    <p:sldId id="293" r:id="rId44"/>
    <p:sldId id="677" r:id="rId45"/>
  </p:sldIdLst>
  <p:sldSz cx="12192000" cy="6858000"/>
  <p:notesSz cx="6858000" cy="9144000"/>
  <p:custDataLst>
    <p:tags r:id="rId4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3916ABB-F4E0-3E99-C87D-388D8D990202}" name="Bacheldor, Erin (HEALTH)" initials="BE(" userId="S::Erin.Bacheldor@health.ny.gov::424f5a1d-5afe-48b1-a558-246619a69378" providerId="AD"/>
  <p188:author id="{C5FEE7CF-F775-417A-C924-2380FFA6BD09}" name="Gagliardi, Megan K (HEALTH)" initials="GMK(" userId="S::megan.gagliardi@health.ny.gov::2e7675a5-25ad-432d-be6b-26ca748843a6" providerId="AD"/>
  <p188:author id="{A21C9DD5-A143-3222-9CA9-81506C4427F7}" name="Grieves, Howard W" initials="GHW" userId="S::HowardWGrieves@maximus.com::c72595a9-1da7-45f7-ba01-f7db5f2ee7b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2E91"/>
    <a:srgbClr val="002D73"/>
    <a:srgbClr val="553278"/>
    <a:srgbClr val="E9E8EE"/>
    <a:srgbClr val="EBE4F3"/>
    <a:srgbClr val="F4F4F4"/>
    <a:srgbClr val="EBE9EF"/>
    <a:srgbClr val="3C3C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9213" autoAdjust="0"/>
  </p:normalViewPr>
  <p:slideViewPr>
    <p:cSldViewPr snapToGrid="0" showGuides="1">
      <p:cViewPr varScale="1">
        <p:scale>
          <a:sx n="44" d="100"/>
          <a:sy n="44" d="100"/>
        </p:scale>
        <p:origin x="1524" y="44"/>
      </p:cViewPr>
      <p:guideLst/>
    </p:cSldViewPr>
  </p:slideViewPr>
  <p:notesTextViewPr>
    <p:cViewPr>
      <p:scale>
        <a:sx n="1" d="1"/>
        <a:sy n="1" d="1"/>
      </p:scale>
      <p:origin x="0" y="0"/>
    </p:cViewPr>
  </p:notesTextViewPr>
  <p:notesViewPr>
    <p:cSldViewPr snapToGrid="0">
      <p:cViewPr varScale="1">
        <p:scale>
          <a:sx n="117" d="100"/>
          <a:sy n="117" d="100"/>
        </p:scale>
        <p:origin x="4176"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slideMaster" Target="slideMasters/slideMaster1.xml"/><Relationship Id="rId29" Type="http://schemas.openxmlformats.org/officeDocument/2006/relationships/slide" Target="slides/slide13.xml"/><Relationship Id="rId11" Type="http://schemas.openxmlformats.org/officeDocument/2006/relationships/customXml" Target="../customXml/item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microsoft.com/office/2018/10/relationships/authors" Target="authors.xml"/><Relationship Id="rId5" Type="http://schemas.openxmlformats.org/officeDocument/2006/relationships/customXml" Target="../customXml/item5.xml"/><Relationship Id="rId10" Type="http://schemas.openxmlformats.org/officeDocument/2006/relationships/customXml" Target="../customXml/item10.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tags" Target="tags/tag1.xml"/><Relationship Id="rId8" Type="http://schemas.openxmlformats.org/officeDocument/2006/relationships/customXml" Target="../customXml/item8.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notesMaster" Target="notesMasters/notesMaster1.xml"/><Relationship Id="rId20" Type="http://schemas.openxmlformats.org/officeDocument/2006/relationships/slide" Target="slides/slide4.xml"/><Relationship Id="rId41"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69F0A5-453C-BFC6-726A-C39B2BD69DF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D5A987DC-9655-780B-4E61-9E83DA14516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D8A5667-8301-49D0-80B4-F318A70114F3}" type="datetimeFigureOut">
              <a:rPr lang="en-GB" smtClean="0"/>
              <a:t>15/09/2025</a:t>
            </a:fld>
            <a:endParaRPr lang="en-GB"/>
          </a:p>
        </p:txBody>
      </p:sp>
      <p:sp>
        <p:nvSpPr>
          <p:cNvPr id="4" name="Footer Placeholder 3">
            <a:extLst>
              <a:ext uri="{FF2B5EF4-FFF2-40B4-BE49-F238E27FC236}">
                <a16:creationId xmlns:a16="http://schemas.microsoft.com/office/drawing/2014/main" id="{E3547B3E-B866-51E8-5110-B236132F6C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AA90735E-F930-1FCA-C6FE-D2264DC7C4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B8184B5-BC8B-4DA7-B0A1-9D5F64D14EA9}" type="slidenum">
              <a:rPr lang="en-GB" smtClean="0"/>
              <a:t>‹#›</a:t>
            </a:fld>
            <a:endParaRPr lang="en-GB"/>
          </a:p>
        </p:txBody>
      </p:sp>
    </p:spTree>
    <p:extLst>
      <p:ext uri="{BB962C8B-B14F-4D97-AF65-F5344CB8AC3E}">
        <p14:creationId xmlns:p14="http://schemas.microsoft.com/office/powerpoint/2010/main" val="11748032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207983-F1D6-4521-B4DA-5714FDF81034}" type="datetimeFigureOut">
              <a:rPr lang="en-GB" smtClean="0"/>
              <a:t>15/09/2025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14126E-58AC-43E5-9E39-268553037C52}" type="slidenum">
              <a:rPr lang="en-GB" smtClean="0"/>
              <a:t>‹#›</a:t>
            </a:fld>
            <a:endParaRPr lang="en-GB"/>
          </a:p>
        </p:txBody>
      </p:sp>
    </p:spTree>
    <p:extLst>
      <p:ext uri="{BB962C8B-B14F-4D97-AF65-F5344CB8AC3E}">
        <p14:creationId xmlns:p14="http://schemas.microsoft.com/office/powerpoint/2010/main" val="3011748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14126E-58AC-43E5-9E39-268553037C52}" type="slidenum">
              <a:rPr lang="en-GB" smtClean="0"/>
              <a:t>1</a:t>
            </a:fld>
            <a:endParaRPr lang="en-GB"/>
          </a:p>
        </p:txBody>
      </p:sp>
    </p:spTree>
    <p:extLst>
      <p:ext uri="{BB962C8B-B14F-4D97-AF65-F5344CB8AC3E}">
        <p14:creationId xmlns:p14="http://schemas.microsoft.com/office/powerpoint/2010/main" val="17726680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A1689C-4FAB-4F08-87CB-829C8B8CF2CB}" type="slidenum">
              <a:rPr lang="en-US" smtClean="0"/>
              <a:t>10</a:t>
            </a:fld>
            <a:endParaRPr lang="en-US" dirty="0"/>
          </a:p>
        </p:txBody>
      </p:sp>
    </p:spTree>
    <p:extLst>
      <p:ext uri="{BB962C8B-B14F-4D97-AF65-F5344CB8AC3E}">
        <p14:creationId xmlns:p14="http://schemas.microsoft.com/office/powerpoint/2010/main" val="2852898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A1689C-4FAB-4F08-87CB-829C8B8CF2CB}" type="slidenum">
              <a:rPr lang="en-US" smtClean="0"/>
              <a:t>11</a:t>
            </a:fld>
            <a:endParaRPr lang="en-US" dirty="0"/>
          </a:p>
        </p:txBody>
      </p:sp>
    </p:spTree>
    <p:extLst>
      <p:ext uri="{BB962C8B-B14F-4D97-AF65-F5344CB8AC3E}">
        <p14:creationId xmlns:p14="http://schemas.microsoft.com/office/powerpoint/2010/main" val="7119463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A1689C-4FAB-4F08-87CB-829C8B8CF2CB}" type="slidenum">
              <a:rPr lang="en-US" smtClean="0"/>
              <a:t>12</a:t>
            </a:fld>
            <a:endParaRPr lang="en-US" dirty="0"/>
          </a:p>
        </p:txBody>
      </p:sp>
    </p:spTree>
    <p:extLst>
      <p:ext uri="{BB962C8B-B14F-4D97-AF65-F5344CB8AC3E}">
        <p14:creationId xmlns:p14="http://schemas.microsoft.com/office/powerpoint/2010/main" val="13374687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A1689C-4FAB-4F08-87CB-829C8B8CF2CB}" type="slidenum">
              <a:rPr lang="en-US" smtClean="0"/>
              <a:t>13</a:t>
            </a:fld>
            <a:endParaRPr lang="en-US" dirty="0"/>
          </a:p>
        </p:txBody>
      </p:sp>
    </p:spTree>
    <p:extLst>
      <p:ext uri="{BB962C8B-B14F-4D97-AF65-F5344CB8AC3E}">
        <p14:creationId xmlns:p14="http://schemas.microsoft.com/office/powerpoint/2010/main" val="38139424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14126E-58AC-43E5-9E39-268553037C5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57168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14126E-58AC-43E5-9E39-268553037C5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26145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14126E-58AC-43E5-9E39-268553037C5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44535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14126E-58AC-43E5-9E39-268553037C52}" type="slidenum">
              <a:rPr lang="en-GB" smtClean="0"/>
              <a:t>18</a:t>
            </a:fld>
            <a:endParaRPr lang="en-GB"/>
          </a:p>
        </p:txBody>
      </p:sp>
    </p:spTree>
    <p:extLst>
      <p:ext uri="{BB962C8B-B14F-4D97-AF65-F5344CB8AC3E}">
        <p14:creationId xmlns:p14="http://schemas.microsoft.com/office/powerpoint/2010/main" val="6221015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algn="l">
              <a:lnSpc>
                <a:spcPct val="107000"/>
              </a:lnSpc>
              <a:spcAft>
                <a:spcPts val="800"/>
              </a:spcAft>
              <a:buNone/>
            </a:pPr>
            <a:endParaRPr lang="en-US" sz="1200" b="0" dirty="0">
              <a:effectLst/>
              <a:latin typeface="Arial" panose="020B0604020202020204" pitchFamily="34"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14126E-58AC-43E5-9E39-268553037C5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06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14126E-58AC-43E5-9E39-268553037C5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3980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4D14126E-58AC-43E5-9E39-268553037C52}" type="slidenum">
              <a:rPr lang="en-GB" smtClean="0"/>
              <a:t>2</a:t>
            </a:fld>
            <a:endParaRPr lang="en-GB"/>
          </a:p>
        </p:txBody>
      </p:sp>
    </p:spTree>
    <p:extLst>
      <p:ext uri="{BB962C8B-B14F-4D97-AF65-F5344CB8AC3E}">
        <p14:creationId xmlns:p14="http://schemas.microsoft.com/office/powerpoint/2010/main" val="39033586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14126E-58AC-43E5-9E39-268553037C5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88878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14126E-58AC-43E5-9E39-268553037C5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60633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nSpc>
                <a:spcPct val="107000"/>
              </a:lnSpc>
              <a:spcAft>
                <a:spcPts val="800"/>
              </a:spcAft>
              <a:buNone/>
            </a:pPr>
            <a:endParaRPr lang="en-US" sz="1200" b="0" dirty="0">
              <a:effectLst/>
              <a:latin typeface="Arial" panose="020B0604020202020204" pitchFamily="34"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14126E-58AC-43E5-9E39-268553037C5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14119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14126E-58AC-43E5-9E39-268553037C5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86608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14126E-58AC-43E5-9E39-268553037C5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83882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14126E-58AC-43E5-9E39-268553037C52}" type="slidenum">
              <a:rPr lang="en-GB" smtClean="0"/>
              <a:t>26</a:t>
            </a:fld>
            <a:endParaRPr lang="en-GB"/>
          </a:p>
        </p:txBody>
      </p:sp>
    </p:spTree>
    <p:extLst>
      <p:ext uri="{BB962C8B-B14F-4D97-AF65-F5344CB8AC3E}">
        <p14:creationId xmlns:p14="http://schemas.microsoft.com/office/powerpoint/2010/main" val="26322168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14126E-58AC-43E5-9E39-268553037C52}" type="slidenum">
              <a:rPr lang="en-GB" smtClean="0"/>
              <a:t>27</a:t>
            </a:fld>
            <a:endParaRPr lang="en-GB"/>
          </a:p>
        </p:txBody>
      </p:sp>
    </p:spTree>
    <p:extLst>
      <p:ext uri="{BB962C8B-B14F-4D97-AF65-F5344CB8AC3E}">
        <p14:creationId xmlns:p14="http://schemas.microsoft.com/office/powerpoint/2010/main" val="26346281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14126E-58AC-43E5-9E39-268553037C52}" type="slidenum">
              <a:rPr lang="en-GB" smtClean="0"/>
              <a:t>29</a:t>
            </a:fld>
            <a:endParaRPr lang="en-GB"/>
          </a:p>
        </p:txBody>
      </p:sp>
    </p:spTree>
    <p:extLst>
      <p:ext uri="{BB962C8B-B14F-4D97-AF65-F5344CB8AC3E}">
        <p14:creationId xmlns:p14="http://schemas.microsoft.com/office/powerpoint/2010/main" val="3161797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A1689C-4FAB-4F08-87CB-829C8B8CF2CB}" type="slidenum">
              <a:rPr lang="en-US" smtClean="0"/>
              <a:t>3</a:t>
            </a:fld>
            <a:endParaRPr lang="en-US" dirty="0"/>
          </a:p>
        </p:txBody>
      </p:sp>
    </p:spTree>
    <p:extLst>
      <p:ext uri="{BB962C8B-B14F-4D97-AF65-F5344CB8AC3E}">
        <p14:creationId xmlns:p14="http://schemas.microsoft.com/office/powerpoint/2010/main" val="3256384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sz="1800" dirty="0">
              <a:solidFill>
                <a:srgbClr val="000000"/>
              </a:solidFill>
              <a:effectLst/>
              <a:latin typeface="Arial" panose="020B0604020202020204" pitchFamily="34" charset="0"/>
              <a:ea typeface="MS Mincho" panose="02020609040205080304" pitchFamily="49" charset="-128"/>
            </a:endParaRPr>
          </a:p>
        </p:txBody>
      </p:sp>
      <p:sp>
        <p:nvSpPr>
          <p:cNvPr id="4" name="Slide Number Placeholder 3"/>
          <p:cNvSpPr>
            <a:spLocks noGrp="1"/>
          </p:cNvSpPr>
          <p:nvPr>
            <p:ph type="sldNum" sz="quarter" idx="5"/>
          </p:nvPr>
        </p:nvSpPr>
        <p:spPr/>
        <p:txBody>
          <a:bodyPr/>
          <a:lstStyle/>
          <a:p>
            <a:fld id="{B7A1689C-4FAB-4F08-87CB-829C8B8CF2CB}" type="slidenum">
              <a:rPr lang="en-US" smtClean="0"/>
              <a:t>4</a:t>
            </a:fld>
            <a:endParaRPr lang="en-US" dirty="0"/>
          </a:p>
        </p:txBody>
      </p:sp>
    </p:spTree>
    <p:extLst>
      <p:ext uri="{BB962C8B-B14F-4D97-AF65-F5344CB8AC3E}">
        <p14:creationId xmlns:p14="http://schemas.microsoft.com/office/powerpoint/2010/main" val="1730528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B7A1689C-4FAB-4F08-87CB-829C8B8CF2CB}" type="slidenum">
              <a:rPr lang="en-US" smtClean="0"/>
              <a:t>5</a:t>
            </a:fld>
            <a:endParaRPr lang="en-US" dirty="0"/>
          </a:p>
        </p:txBody>
      </p:sp>
    </p:spTree>
    <p:extLst>
      <p:ext uri="{BB962C8B-B14F-4D97-AF65-F5344CB8AC3E}">
        <p14:creationId xmlns:p14="http://schemas.microsoft.com/office/powerpoint/2010/main" val="3668133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sz="1800" dirty="0">
              <a:solidFill>
                <a:srgbClr val="000000"/>
              </a:solidFill>
              <a:effectLst/>
              <a:latin typeface="Arial" panose="020B0604020202020204" pitchFamily="34" charset="0"/>
              <a:ea typeface="MS Mincho" panose="02020609040205080304" pitchFamily="49" charset="-128"/>
            </a:endParaRPr>
          </a:p>
        </p:txBody>
      </p:sp>
      <p:sp>
        <p:nvSpPr>
          <p:cNvPr id="4" name="Slide Number Placeholder 3"/>
          <p:cNvSpPr>
            <a:spLocks noGrp="1"/>
          </p:cNvSpPr>
          <p:nvPr>
            <p:ph type="sldNum" sz="quarter" idx="5"/>
          </p:nvPr>
        </p:nvSpPr>
        <p:spPr/>
        <p:txBody>
          <a:bodyPr/>
          <a:lstStyle/>
          <a:p>
            <a:fld id="{B7A1689C-4FAB-4F08-87CB-829C8B8CF2CB}" type="slidenum">
              <a:rPr lang="en-US" smtClean="0"/>
              <a:t>6</a:t>
            </a:fld>
            <a:endParaRPr lang="en-US" dirty="0"/>
          </a:p>
        </p:txBody>
      </p:sp>
    </p:spTree>
    <p:extLst>
      <p:ext uri="{BB962C8B-B14F-4D97-AF65-F5344CB8AC3E}">
        <p14:creationId xmlns:p14="http://schemas.microsoft.com/office/powerpoint/2010/main" val="509834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A1689C-4FAB-4F08-87CB-829C8B8CF2CB}" type="slidenum">
              <a:rPr lang="en-US" smtClean="0"/>
              <a:t>7</a:t>
            </a:fld>
            <a:endParaRPr lang="en-US" dirty="0"/>
          </a:p>
        </p:txBody>
      </p:sp>
    </p:spTree>
    <p:extLst>
      <p:ext uri="{BB962C8B-B14F-4D97-AF65-F5344CB8AC3E}">
        <p14:creationId xmlns:p14="http://schemas.microsoft.com/office/powerpoint/2010/main" val="33044516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B7A1689C-4FAB-4F08-87CB-829C8B8CF2CB}" type="slidenum">
              <a:rPr lang="en-US" smtClean="0"/>
              <a:t>8</a:t>
            </a:fld>
            <a:endParaRPr lang="en-US" dirty="0"/>
          </a:p>
        </p:txBody>
      </p:sp>
    </p:spTree>
    <p:extLst>
      <p:ext uri="{BB962C8B-B14F-4D97-AF65-F5344CB8AC3E}">
        <p14:creationId xmlns:p14="http://schemas.microsoft.com/office/powerpoint/2010/main" val="389152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A1689C-4FAB-4F08-87CB-829C8B8CF2CB}" type="slidenum">
              <a:rPr lang="en-US" smtClean="0"/>
              <a:t>9</a:t>
            </a:fld>
            <a:endParaRPr lang="en-US" dirty="0"/>
          </a:p>
        </p:txBody>
      </p:sp>
    </p:spTree>
    <p:extLst>
      <p:ext uri="{BB962C8B-B14F-4D97-AF65-F5344CB8AC3E}">
        <p14:creationId xmlns:p14="http://schemas.microsoft.com/office/powerpoint/2010/main" val="5249700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9.png"/><Relationship Id="rId4" Type="http://schemas.microsoft.com/office/2007/relationships/hdphoto" Target="../media/hdphoto1.wdp"/></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6.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8.svg"/></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344" y="635515"/>
            <a:ext cx="4370762" cy="723969"/>
          </a:xfrm>
          <a:prstGeom prst="rect">
            <a:avLst/>
          </a:prstGeom>
        </p:spPr>
      </p:pic>
      <p:sp>
        <p:nvSpPr>
          <p:cNvPr id="7" name="Rectangle 6">
            <a:extLst>
              <a:ext uri="{FF2B5EF4-FFF2-40B4-BE49-F238E27FC236}">
                <a16:creationId xmlns:a16="http://schemas.microsoft.com/office/drawing/2014/main" id="{BB94A5DA-6FAD-48B1-9B2F-A2CAEA89C5A6}"/>
              </a:ext>
            </a:extLst>
          </p:cNvPr>
          <p:cNvSpPr/>
          <p:nvPr/>
        </p:nvSpPr>
        <p:spPr>
          <a:xfrm>
            <a:off x="0" y="156100"/>
            <a:ext cx="12192000" cy="389652"/>
          </a:xfrm>
          <a:prstGeom prst="rect">
            <a:avLst/>
          </a:prstGeom>
          <a:solidFill>
            <a:srgbClr val="002D73"/>
          </a:solidFill>
          <a:ln>
            <a:solidFill>
              <a:srgbClr val="002D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9" name="Rectangle 8">
            <a:extLst>
              <a:ext uri="{FF2B5EF4-FFF2-40B4-BE49-F238E27FC236}">
                <a16:creationId xmlns:a16="http://schemas.microsoft.com/office/drawing/2014/main" id="{ED0AB85B-E486-44D0-B402-02C8881EF9F8}"/>
              </a:ext>
            </a:extLst>
          </p:cNvPr>
          <p:cNvSpPr/>
          <p:nvPr/>
        </p:nvSpPr>
        <p:spPr>
          <a:xfrm>
            <a:off x="0" y="15"/>
            <a:ext cx="12192000" cy="156085"/>
          </a:xfrm>
          <a:prstGeom prst="rect">
            <a:avLst/>
          </a:prstGeom>
          <a:solidFill>
            <a:srgbClr val="553278"/>
          </a:solidFill>
          <a:ln>
            <a:solidFill>
              <a:srgbClr val="553278"/>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216F106-D4AC-4B66-AE97-07712EE4D36E}"/>
              </a:ext>
            </a:extLst>
          </p:cNvPr>
          <p:cNvSpPr>
            <a:spLocks noGrp="1"/>
          </p:cNvSpPr>
          <p:nvPr>
            <p:ph type="title"/>
          </p:nvPr>
        </p:nvSpPr>
        <p:spPr>
          <a:xfrm>
            <a:off x="148355" y="3068385"/>
            <a:ext cx="11895291" cy="721231"/>
          </a:xfr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DC43390F-3F6F-469C-8A00-3D0F3833A5E6}"/>
              </a:ext>
            </a:extLst>
          </p:cNvPr>
          <p:cNvSpPr>
            <a:spLocks noGrp="1"/>
          </p:cNvSpPr>
          <p:nvPr>
            <p:ph type="sldNum" sz="quarter" idx="10"/>
          </p:nvPr>
        </p:nvSpPr>
        <p:spPr/>
        <p:txBody>
          <a:bodyPr/>
          <a:lstStyle/>
          <a:p>
            <a:fld id="{C855AFFB-64D9-4FA4-905E-E079B4C44CCB}" type="slidenum">
              <a:rPr lang="en-US" sz="1800" smtClean="0"/>
              <a:pPr/>
              <a:t>‹#›</a:t>
            </a:fld>
            <a:r>
              <a:rPr lang="en-US">
                <a:latin typeface="Avenir Next LT Pro" panose="020B0504020202020204" pitchFamily="34" charset="0"/>
              </a:rPr>
              <a:t>.</a:t>
            </a:r>
            <a:endParaRPr lang="en-US"/>
          </a:p>
        </p:txBody>
      </p:sp>
    </p:spTree>
    <p:extLst>
      <p:ext uri="{BB962C8B-B14F-4D97-AF65-F5344CB8AC3E}">
        <p14:creationId xmlns:p14="http://schemas.microsoft.com/office/powerpoint/2010/main" val="321451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cenario Subsequent ">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FD1B247-D592-4C67-8FF0-2CA5FACD1E59}"/>
              </a:ext>
            </a:extLst>
          </p:cNvPr>
          <p:cNvSpPr>
            <a:spLocks noGrp="1"/>
          </p:cNvSpPr>
          <p:nvPr>
            <p:ph type="title" hasCustomPrompt="1"/>
          </p:nvPr>
        </p:nvSpPr>
        <p:spPr>
          <a:xfrm>
            <a:off x="987228" y="5881870"/>
            <a:ext cx="7509409" cy="721231"/>
          </a:xfrm>
        </p:spPr>
        <p:txBody>
          <a:bodyPr anchor="ctr">
            <a:normAutofit/>
          </a:bodyPr>
          <a:lstStyle>
            <a:lvl1pPr algn="l">
              <a:defRPr sz="2800">
                <a:solidFill>
                  <a:schemeClr val="bg1"/>
                </a:solidFill>
              </a:defRPr>
            </a:lvl1pPr>
          </a:lstStyle>
          <a:p>
            <a:r>
              <a:rPr lang="en-US" dirty="0"/>
              <a:t>Scenario Name </a:t>
            </a:r>
          </a:p>
        </p:txBody>
      </p:sp>
      <p:pic>
        <p:nvPicPr>
          <p:cNvPr id="5" name="Picture 4" descr="Key Account Management Icon Example Of Ppt Presentation ...">
            <a:extLst>
              <a:ext uri="{FF2B5EF4-FFF2-40B4-BE49-F238E27FC236}">
                <a16:creationId xmlns:a16="http://schemas.microsoft.com/office/drawing/2014/main" id="{67CED279-9382-44AA-ABA5-31E57FE5D22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29" t="20367" r="52558" b="18681"/>
          <a:stretch/>
        </p:blipFill>
        <p:spPr bwMode="auto">
          <a:xfrm>
            <a:off x="145370" y="5919047"/>
            <a:ext cx="665251" cy="646875"/>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0" name="Slide Number Placeholder 9">
            <a:extLst>
              <a:ext uri="{FF2B5EF4-FFF2-40B4-BE49-F238E27FC236}">
                <a16:creationId xmlns:a16="http://schemas.microsoft.com/office/drawing/2014/main" id="{BB097438-BBFB-4CBA-8A3B-63BC43A7728F}"/>
              </a:ext>
            </a:extLst>
          </p:cNvPr>
          <p:cNvSpPr>
            <a:spLocks noGrp="1"/>
          </p:cNvSpPr>
          <p:nvPr>
            <p:ph type="sldNum" sz="quarter" idx="12"/>
          </p:nvPr>
        </p:nvSpPr>
        <p:spPr/>
        <p:txBody>
          <a:bodyPr/>
          <a:lstStyle/>
          <a:p>
            <a:fld id="{C855AFFB-64D9-4FA4-905E-E079B4C44CCB}" type="slidenum">
              <a:rPr lang="en-US" sz="1800" smtClean="0"/>
              <a:pPr/>
              <a:t>‹#›</a:t>
            </a:fld>
            <a:r>
              <a:rPr lang="en-US">
                <a:latin typeface="Avenir Next LT Pro" panose="020B0504020202020204" pitchFamily="34" charset="0"/>
              </a:rPr>
              <a:t>.</a:t>
            </a:r>
            <a:endParaRPr lang="en-US"/>
          </a:p>
        </p:txBody>
      </p:sp>
      <p:sp>
        <p:nvSpPr>
          <p:cNvPr id="3" name="Content Placeholder 2">
            <a:extLst>
              <a:ext uri="{FF2B5EF4-FFF2-40B4-BE49-F238E27FC236}">
                <a16:creationId xmlns:a16="http://schemas.microsoft.com/office/drawing/2014/main" id="{EC3CB25F-CF7D-4C0D-9F80-45A6383A38F2}"/>
              </a:ext>
            </a:extLst>
          </p:cNvPr>
          <p:cNvSpPr>
            <a:spLocks noGrp="1"/>
          </p:cNvSpPr>
          <p:nvPr>
            <p:ph sz="quarter" idx="13"/>
          </p:nvPr>
        </p:nvSpPr>
        <p:spPr>
          <a:xfrm>
            <a:off x="655638" y="485775"/>
            <a:ext cx="10964862" cy="4611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0863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ase Study">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C27E480-54A4-4159-BC45-CBA7AE6F37BB}"/>
              </a:ext>
            </a:extLst>
          </p:cNvPr>
          <p:cNvSpPr>
            <a:spLocks noGrp="1"/>
          </p:cNvSpPr>
          <p:nvPr>
            <p:ph type="sldNum" sz="quarter" idx="10"/>
          </p:nvPr>
        </p:nvSpPr>
        <p:spPr/>
        <p:txBody>
          <a:bodyPr/>
          <a:lstStyle/>
          <a:p>
            <a:fld id="{C855AFFB-64D9-4FA4-905E-E079B4C44CCB}" type="slidenum">
              <a:rPr lang="en-US" sz="1800" smtClean="0"/>
              <a:pPr/>
              <a:t>‹#›</a:t>
            </a:fld>
            <a:r>
              <a:rPr lang="en-US">
                <a:latin typeface="Avenir Next LT Pro" panose="020B0504020202020204" pitchFamily="34" charset="0"/>
              </a:rPr>
              <a:t>.</a:t>
            </a:r>
            <a:endParaRPr lang="en-US"/>
          </a:p>
        </p:txBody>
      </p:sp>
      <p:pic>
        <p:nvPicPr>
          <p:cNvPr id="4" name="Picture 2" descr="Avanti Case Studies - Case Study | Transparent PNG Download #3683511 -  Vippng">
            <a:extLst>
              <a:ext uri="{FF2B5EF4-FFF2-40B4-BE49-F238E27FC236}">
                <a16:creationId xmlns:a16="http://schemas.microsoft.com/office/drawing/2014/main" id="{A1180610-598F-4430-AA5C-90EBF76735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769" y="5782086"/>
            <a:ext cx="941720" cy="920977"/>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421CC4F0-92A4-45B7-BA56-3246A36F0279}"/>
              </a:ext>
            </a:extLst>
          </p:cNvPr>
          <p:cNvSpPr>
            <a:spLocks noGrp="1"/>
          </p:cNvSpPr>
          <p:nvPr>
            <p:ph type="title" hasCustomPrompt="1"/>
          </p:nvPr>
        </p:nvSpPr>
        <p:spPr>
          <a:xfrm>
            <a:off x="1167951" y="5953046"/>
            <a:ext cx="4928049" cy="721231"/>
          </a:xfrm>
        </p:spPr>
        <p:txBody>
          <a:bodyPr>
            <a:noAutofit/>
          </a:bodyPr>
          <a:lstStyle>
            <a:lvl1pPr algn="l">
              <a:defRPr sz="2800">
                <a:solidFill>
                  <a:schemeClr val="bg1"/>
                </a:solidFill>
              </a:defRPr>
            </a:lvl1pPr>
          </a:lstStyle>
          <a:p>
            <a:r>
              <a:rPr lang="en-US" dirty="0"/>
              <a:t>Case Study: Name</a:t>
            </a:r>
          </a:p>
        </p:txBody>
      </p:sp>
    </p:spTree>
    <p:extLst>
      <p:ext uri="{BB962C8B-B14F-4D97-AF65-F5344CB8AC3E}">
        <p14:creationId xmlns:p14="http://schemas.microsoft.com/office/powerpoint/2010/main" val="1523298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nowledge Che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DDE5B-FF0F-4F48-BBF2-96608607086D}"/>
              </a:ext>
            </a:extLst>
          </p:cNvPr>
          <p:cNvSpPr>
            <a:spLocks noGrp="1"/>
          </p:cNvSpPr>
          <p:nvPr>
            <p:ph type="title" hasCustomPrompt="1"/>
          </p:nvPr>
        </p:nvSpPr>
        <p:spPr>
          <a:xfrm>
            <a:off x="1076241" y="136525"/>
            <a:ext cx="10970102" cy="721231"/>
          </a:xfrm>
        </p:spPr>
        <p:txBody>
          <a:bodyPr/>
          <a:lstStyle>
            <a:lvl1pPr algn="l">
              <a:defRPr/>
            </a:lvl1pPr>
          </a:lstStyle>
          <a:p>
            <a:r>
              <a:rPr lang="en-US" dirty="0"/>
              <a:t>Knowledge Check</a:t>
            </a:r>
          </a:p>
        </p:txBody>
      </p:sp>
      <p:grpSp>
        <p:nvGrpSpPr>
          <p:cNvPr id="4" name="Group 3">
            <a:extLst>
              <a:ext uri="{FF2B5EF4-FFF2-40B4-BE49-F238E27FC236}">
                <a16:creationId xmlns:a16="http://schemas.microsoft.com/office/drawing/2014/main" id="{FF184A3F-2212-485E-8523-F04127D70687}"/>
              </a:ext>
            </a:extLst>
          </p:cNvPr>
          <p:cNvGrpSpPr/>
          <p:nvPr/>
        </p:nvGrpSpPr>
        <p:grpSpPr>
          <a:xfrm>
            <a:off x="145657" y="85660"/>
            <a:ext cx="728283" cy="772096"/>
            <a:chOff x="10482263" y="377825"/>
            <a:chExt cx="1062037" cy="1165225"/>
          </a:xfrm>
          <a:solidFill>
            <a:srgbClr val="7030A0"/>
          </a:solidFill>
        </p:grpSpPr>
        <p:sp>
          <p:nvSpPr>
            <p:cNvPr id="5" name="Freeform 57">
              <a:extLst>
                <a:ext uri="{FF2B5EF4-FFF2-40B4-BE49-F238E27FC236}">
                  <a16:creationId xmlns:a16="http://schemas.microsoft.com/office/drawing/2014/main" id="{E47CA403-5885-41CE-8638-5D9CD6ADBDA6}"/>
                </a:ext>
              </a:extLst>
            </p:cNvPr>
            <p:cNvSpPr>
              <a:spLocks noEditPoints="1"/>
            </p:cNvSpPr>
            <p:nvPr/>
          </p:nvSpPr>
          <p:spPr bwMode="auto">
            <a:xfrm>
              <a:off x="10814050" y="571500"/>
              <a:ext cx="509587" cy="500063"/>
            </a:xfrm>
            <a:custGeom>
              <a:avLst/>
              <a:gdLst>
                <a:gd name="T0" fmla="*/ 44 w 146"/>
                <a:gd name="T1" fmla="*/ 123 h 144"/>
                <a:gd name="T2" fmla="*/ 31 w 146"/>
                <a:gd name="T3" fmla="*/ 126 h 144"/>
                <a:gd name="T4" fmla="*/ 3 w 146"/>
                <a:gd name="T5" fmla="*/ 103 h 144"/>
                <a:gd name="T6" fmla="*/ 18 w 146"/>
                <a:gd name="T7" fmla="*/ 72 h 144"/>
                <a:gd name="T8" fmla="*/ 3 w 146"/>
                <a:gd name="T9" fmla="*/ 41 h 144"/>
                <a:gd name="T10" fmla="*/ 31 w 146"/>
                <a:gd name="T11" fmla="*/ 18 h 144"/>
                <a:gd name="T12" fmla="*/ 44 w 146"/>
                <a:gd name="T13" fmla="*/ 21 h 144"/>
                <a:gd name="T14" fmla="*/ 61 w 146"/>
                <a:gd name="T15" fmla="*/ 0 h 144"/>
                <a:gd name="T16" fmla="*/ 98 w 146"/>
                <a:gd name="T17" fmla="*/ 9 h 144"/>
                <a:gd name="T18" fmla="*/ 103 w 146"/>
                <a:gd name="T19" fmla="*/ 22 h 144"/>
                <a:gd name="T20" fmla="*/ 131 w 146"/>
                <a:gd name="T21" fmla="*/ 24 h 144"/>
                <a:gd name="T22" fmla="*/ 141 w 146"/>
                <a:gd name="T23" fmla="*/ 58 h 144"/>
                <a:gd name="T24" fmla="*/ 141 w 146"/>
                <a:gd name="T25" fmla="*/ 85 h 144"/>
                <a:gd name="T26" fmla="*/ 131 w 146"/>
                <a:gd name="T27" fmla="*/ 120 h 144"/>
                <a:gd name="T28" fmla="*/ 103 w 146"/>
                <a:gd name="T29" fmla="*/ 122 h 144"/>
                <a:gd name="T30" fmla="*/ 98 w 146"/>
                <a:gd name="T31" fmla="*/ 135 h 144"/>
                <a:gd name="T32" fmla="*/ 61 w 146"/>
                <a:gd name="T33" fmla="*/ 144 h 144"/>
                <a:gd name="T34" fmla="*/ 88 w 146"/>
                <a:gd name="T35" fmla="*/ 114 h 144"/>
                <a:gd name="T36" fmla="*/ 99 w 146"/>
                <a:gd name="T37" fmla="*/ 106 h 144"/>
                <a:gd name="T38" fmla="*/ 119 w 146"/>
                <a:gd name="T39" fmla="*/ 110 h 144"/>
                <a:gd name="T40" fmla="*/ 114 w 146"/>
                <a:gd name="T41" fmla="*/ 81 h 144"/>
                <a:gd name="T42" fmla="*/ 112 w 146"/>
                <a:gd name="T43" fmla="*/ 69 h 144"/>
                <a:gd name="T44" fmla="*/ 128 w 146"/>
                <a:gd name="T45" fmla="*/ 48 h 144"/>
                <a:gd name="T46" fmla="*/ 105 w 146"/>
                <a:gd name="T47" fmla="*/ 38 h 144"/>
                <a:gd name="T48" fmla="*/ 92 w 146"/>
                <a:gd name="T49" fmla="*/ 34 h 144"/>
                <a:gd name="T50" fmla="*/ 83 w 146"/>
                <a:gd name="T51" fmla="*/ 16 h 144"/>
                <a:gd name="T52" fmla="*/ 58 w 146"/>
                <a:gd name="T53" fmla="*/ 30 h 144"/>
                <a:gd name="T54" fmla="*/ 47 w 146"/>
                <a:gd name="T55" fmla="*/ 38 h 144"/>
                <a:gd name="T56" fmla="*/ 27 w 146"/>
                <a:gd name="T57" fmla="*/ 34 h 144"/>
                <a:gd name="T58" fmla="*/ 32 w 146"/>
                <a:gd name="T59" fmla="*/ 63 h 144"/>
                <a:gd name="T60" fmla="*/ 34 w 146"/>
                <a:gd name="T61" fmla="*/ 75 h 144"/>
                <a:gd name="T62" fmla="*/ 18 w 146"/>
                <a:gd name="T63" fmla="*/ 96 h 144"/>
                <a:gd name="T64" fmla="*/ 41 w 146"/>
                <a:gd name="T65" fmla="*/ 106 h 144"/>
                <a:gd name="T66" fmla="*/ 54 w 146"/>
                <a:gd name="T67" fmla="*/ 110 h 144"/>
                <a:gd name="T68" fmla="*/ 63 w 146"/>
                <a:gd name="T69" fmla="*/ 128 h 144"/>
                <a:gd name="T70" fmla="*/ 88 w 146"/>
                <a:gd name="T71" fmla="*/ 11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6" h="144">
                  <a:moveTo>
                    <a:pt x="48" y="135"/>
                  </a:moveTo>
                  <a:cubicBezTo>
                    <a:pt x="44" y="123"/>
                    <a:pt x="44" y="123"/>
                    <a:pt x="44" y="123"/>
                  </a:cubicBezTo>
                  <a:cubicBezTo>
                    <a:pt x="43" y="122"/>
                    <a:pt x="43" y="122"/>
                    <a:pt x="43" y="122"/>
                  </a:cubicBezTo>
                  <a:cubicBezTo>
                    <a:pt x="31" y="126"/>
                    <a:pt x="31" y="126"/>
                    <a:pt x="31" y="126"/>
                  </a:cubicBezTo>
                  <a:cubicBezTo>
                    <a:pt x="25" y="128"/>
                    <a:pt x="18" y="125"/>
                    <a:pt x="15" y="120"/>
                  </a:cubicBezTo>
                  <a:cubicBezTo>
                    <a:pt x="3" y="103"/>
                    <a:pt x="3" y="103"/>
                    <a:pt x="3" y="103"/>
                  </a:cubicBezTo>
                  <a:cubicBezTo>
                    <a:pt x="0" y="97"/>
                    <a:pt x="0" y="90"/>
                    <a:pt x="5" y="86"/>
                  </a:cubicBezTo>
                  <a:cubicBezTo>
                    <a:pt x="18" y="72"/>
                    <a:pt x="18" y="72"/>
                    <a:pt x="18" y="72"/>
                  </a:cubicBezTo>
                  <a:cubicBezTo>
                    <a:pt x="5" y="59"/>
                    <a:pt x="5" y="59"/>
                    <a:pt x="5" y="59"/>
                  </a:cubicBezTo>
                  <a:cubicBezTo>
                    <a:pt x="0" y="54"/>
                    <a:pt x="0" y="47"/>
                    <a:pt x="3" y="41"/>
                  </a:cubicBezTo>
                  <a:cubicBezTo>
                    <a:pt x="15" y="24"/>
                    <a:pt x="15" y="24"/>
                    <a:pt x="15" y="24"/>
                  </a:cubicBezTo>
                  <a:cubicBezTo>
                    <a:pt x="18" y="19"/>
                    <a:pt x="25" y="16"/>
                    <a:pt x="31" y="18"/>
                  </a:cubicBezTo>
                  <a:cubicBezTo>
                    <a:pt x="43" y="22"/>
                    <a:pt x="43" y="22"/>
                    <a:pt x="43" y="22"/>
                  </a:cubicBezTo>
                  <a:cubicBezTo>
                    <a:pt x="44" y="21"/>
                    <a:pt x="44" y="21"/>
                    <a:pt x="44" y="21"/>
                  </a:cubicBezTo>
                  <a:cubicBezTo>
                    <a:pt x="48" y="9"/>
                    <a:pt x="48" y="9"/>
                    <a:pt x="48" y="9"/>
                  </a:cubicBezTo>
                  <a:cubicBezTo>
                    <a:pt x="50" y="4"/>
                    <a:pt x="55" y="0"/>
                    <a:pt x="61" y="0"/>
                  </a:cubicBezTo>
                  <a:cubicBezTo>
                    <a:pt x="85" y="0"/>
                    <a:pt x="85" y="0"/>
                    <a:pt x="85" y="0"/>
                  </a:cubicBezTo>
                  <a:cubicBezTo>
                    <a:pt x="91" y="0"/>
                    <a:pt x="96" y="4"/>
                    <a:pt x="98" y="9"/>
                  </a:cubicBezTo>
                  <a:cubicBezTo>
                    <a:pt x="102" y="21"/>
                    <a:pt x="102" y="21"/>
                    <a:pt x="102" y="21"/>
                  </a:cubicBezTo>
                  <a:cubicBezTo>
                    <a:pt x="103" y="22"/>
                    <a:pt x="103" y="22"/>
                    <a:pt x="103" y="22"/>
                  </a:cubicBezTo>
                  <a:cubicBezTo>
                    <a:pt x="115" y="18"/>
                    <a:pt x="115" y="18"/>
                    <a:pt x="115" y="18"/>
                  </a:cubicBezTo>
                  <a:cubicBezTo>
                    <a:pt x="121" y="16"/>
                    <a:pt x="128" y="19"/>
                    <a:pt x="131" y="24"/>
                  </a:cubicBezTo>
                  <a:cubicBezTo>
                    <a:pt x="143" y="41"/>
                    <a:pt x="143" y="41"/>
                    <a:pt x="143" y="41"/>
                  </a:cubicBezTo>
                  <a:cubicBezTo>
                    <a:pt x="146" y="47"/>
                    <a:pt x="146" y="54"/>
                    <a:pt x="141" y="58"/>
                  </a:cubicBezTo>
                  <a:cubicBezTo>
                    <a:pt x="128" y="72"/>
                    <a:pt x="128" y="72"/>
                    <a:pt x="128" y="72"/>
                  </a:cubicBezTo>
                  <a:cubicBezTo>
                    <a:pt x="141" y="85"/>
                    <a:pt x="141" y="85"/>
                    <a:pt x="141" y="85"/>
                  </a:cubicBezTo>
                  <a:cubicBezTo>
                    <a:pt x="146" y="90"/>
                    <a:pt x="146" y="97"/>
                    <a:pt x="143" y="103"/>
                  </a:cubicBezTo>
                  <a:cubicBezTo>
                    <a:pt x="131" y="120"/>
                    <a:pt x="131" y="120"/>
                    <a:pt x="131" y="120"/>
                  </a:cubicBezTo>
                  <a:cubicBezTo>
                    <a:pt x="128" y="125"/>
                    <a:pt x="121" y="128"/>
                    <a:pt x="115" y="126"/>
                  </a:cubicBezTo>
                  <a:cubicBezTo>
                    <a:pt x="103" y="122"/>
                    <a:pt x="103" y="122"/>
                    <a:pt x="103" y="122"/>
                  </a:cubicBezTo>
                  <a:cubicBezTo>
                    <a:pt x="102" y="123"/>
                    <a:pt x="102" y="123"/>
                    <a:pt x="102" y="123"/>
                  </a:cubicBezTo>
                  <a:cubicBezTo>
                    <a:pt x="98" y="135"/>
                    <a:pt x="98" y="135"/>
                    <a:pt x="98" y="135"/>
                  </a:cubicBezTo>
                  <a:cubicBezTo>
                    <a:pt x="96" y="140"/>
                    <a:pt x="91" y="144"/>
                    <a:pt x="85" y="144"/>
                  </a:cubicBezTo>
                  <a:cubicBezTo>
                    <a:pt x="61" y="144"/>
                    <a:pt x="61" y="144"/>
                    <a:pt x="61" y="144"/>
                  </a:cubicBezTo>
                  <a:cubicBezTo>
                    <a:pt x="55" y="144"/>
                    <a:pt x="50" y="140"/>
                    <a:pt x="48" y="135"/>
                  </a:cubicBezTo>
                  <a:close/>
                  <a:moveTo>
                    <a:pt x="88" y="114"/>
                  </a:moveTo>
                  <a:cubicBezTo>
                    <a:pt x="88" y="112"/>
                    <a:pt x="90" y="111"/>
                    <a:pt x="92" y="110"/>
                  </a:cubicBezTo>
                  <a:cubicBezTo>
                    <a:pt x="99" y="106"/>
                    <a:pt x="99" y="106"/>
                    <a:pt x="99" y="106"/>
                  </a:cubicBezTo>
                  <a:cubicBezTo>
                    <a:pt x="101" y="105"/>
                    <a:pt x="103" y="105"/>
                    <a:pt x="105" y="106"/>
                  </a:cubicBezTo>
                  <a:cubicBezTo>
                    <a:pt x="119" y="110"/>
                    <a:pt x="119" y="110"/>
                    <a:pt x="119" y="110"/>
                  </a:cubicBezTo>
                  <a:cubicBezTo>
                    <a:pt x="128" y="96"/>
                    <a:pt x="128" y="96"/>
                    <a:pt x="128" y="96"/>
                  </a:cubicBezTo>
                  <a:cubicBezTo>
                    <a:pt x="114" y="81"/>
                    <a:pt x="114" y="81"/>
                    <a:pt x="114" y="81"/>
                  </a:cubicBezTo>
                  <a:cubicBezTo>
                    <a:pt x="112" y="80"/>
                    <a:pt x="112" y="78"/>
                    <a:pt x="112" y="75"/>
                  </a:cubicBezTo>
                  <a:cubicBezTo>
                    <a:pt x="112" y="69"/>
                    <a:pt x="112" y="69"/>
                    <a:pt x="112" y="69"/>
                  </a:cubicBezTo>
                  <a:cubicBezTo>
                    <a:pt x="112" y="66"/>
                    <a:pt x="112" y="64"/>
                    <a:pt x="114" y="63"/>
                  </a:cubicBezTo>
                  <a:cubicBezTo>
                    <a:pt x="128" y="48"/>
                    <a:pt x="128" y="48"/>
                    <a:pt x="128" y="48"/>
                  </a:cubicBezTo>
                  <a:cubicBezTo>
                    <a:pt x="119" y="34"/>
                    <a:pt x="119" y="34"/>
                    <a:pt x="119" y="34"/>
                  </a:cubicBezTo>
                  <a:cubicBezTo>
                    <a:pt x="105" y="38"/>
                    <a:pt x="105" y="38"/>
                    <a:pt x="105" y="38"/>
                  </a:cubicBezTo>
                  <a:cubicBezTo>
                    <a:pt x="103" y="39"/>
                    <a:pt x="101" y="39"/>
                    <a:pt x="99" y="38"/>
                  </a:cubicBezTo>
                  <a:cubicBezTo>
                    <a:pt x="92" y="34"/>
                    <a:pt x="92" y="34"/>
                    <a:pt x="92" y="34"/>
                  </a:cubicBezTo>
                  <a:cubicBezTo>
                    <a:pt x="90" y="33"/>
                    <a:pt x="88" y="32"/>
                    <a:pt x="88" y="30"/>
                  </a:cubicBezTo>
                  <a:cubicBezTo>
                    <a:pt x="83" y="16"/>
                    <a:pt x="83" y="16"/>
                    <a:pt x="83" y="16"/>
                  </a:cubicBezTo>
                  <a:cubicBezTo>
                    <a:pt x="63" y="16"/>
                    <a:pt x="63" y="16"/>
                    <a:pt x="63" y="16"/>
                  </a:cubicBezTo>
                  <a:cubicBezTo>
                    <a:pt x="58" y="30"/>
                    <a:pt x="58" y="30"/>
                    <a:pt x="58" y="30"/>
                  </a:cubicBezTo>
                  <a:cubicBezTo>
                    <a:pt x="58" y="32"/>
                    <a:pt x="56" y="33"/>
                    <a:pt x="54" y="34"/>
                  </a:cubicBezTo>
                  <a:cubicBezTo>
                    <a:pt x="47" y="38"/>
                    <a:pt x="47" y="38"/>
                    <a:pt x="47" y="38"/>
                  </a:cubicBezTo>
                  <a:cubicBezTo>
                    <a:pt x="45" y="39"/>
                    <a:pt x="43" y="39"/>
                    <a:pt x="41" y="38"/>
                  </a:cubicBezTo>
                  <a:cubicBezTo>
                    <a:pt x="27" y="34"/>
                    <a:pt x="27" y="34"/>
                    <a:pt x="27" y="34"/>
                  </a:cubicBezTo>
                  <a:cubicBezTo>
                    <a:pt x="18" y="48"/>
                    <a:pt x="18" y="48"/>
                    <a:pt x="18" y="48"/>
                  </a:cubicBezTo>
                  <a:cubicBezTo>
                    <a:pt x="32" y="63"/>
                    <a:pt x="32" y="63"/>
                    <a:pt x="32" y="63"/>
                  </a:cubicBezTo>
                  <a:cubicBezTo>
                    <a:pt x="34" y="64"/>
                    <a:pt x="34" y="66"/>
                    <a:pt x="34" y="69"/>
                  </a:cubicBezTo>
                  <a:cubicBezTo>
                    <a:pt x="34" y="75"/>
                    <a:pt x="34" y="75"/>
                    <a:pt x="34" y="75"/>
                  </a:cubicBezTo>
                  <a:cubicBezTo>
                    <a:pt x="34" y="78"/>
                    <a:pt x="34" y="80"/>
                    <a:pt x="32" y="81"/>
                  </a:cubicBezTo>
                  <a:cubicBezTo>
                    <a:pt x="18" y="96"/>
                    <a:pt x="18" y="96"/>
                    <a:pt x="18" y="96"/>
                  </a:cubicBezTo>
                  <a:cubicBezTo>
                    <a:pt x="27" y="110"/>
                    <a:pt x="27" y="110"/>
                    <a:pt x="27" y="110"/>
                  </a:cubicBezTo>
                  <a:cubicBezTo>
                    <a:pt x="41" y="106"/>
                    <a:pt x="41" y="106"/>
                    <a:pt x="41" y="106"/>
                  </a:cubicBezTo>
                  <a:cubicBezTo>
                    <a:pt x="43" y="105"/>
                    <a:pt x="45" y="105"/>
                    <a:pt x="47" y="106"/>
                  </a:cubicBezTo>
                  <a:cubicBezTo>
                    <a:pt x="54" y="110"/>
                    <a:pt x="54" y="110"/>
                    <a:pt x="54" y="110"/>
                  </a:cubicBezTo>
                  <a:cubicBezTo>
                    <a:pt x="56" y="111"/>
                    <a:pt x="58" y="112"/>
                    <a:pt x="58" y="114"/>
                  </a:cubicBezTo>
                  <a:cubicBezTo>
                    <a:pt x="63" y="128"/>
                    <a:pt x="63" y="128"/>
                    <a:pt x="63" y="128"/>
                  </a:cubicBezTo>
                  <a:cubicBezTo>
                    <a:pt x="83" y="128"/>
                    <a:pt x="83" y="128"/>
                    <a:pt x="83" y="128"/>
                  </a:cubicBezTo>
                  <a:lnTo>
                    <a:pt x="88" y="114"/>
                  </a:ln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 name="Oval 58">
              <a:extLst>
                <a:ext uri="{FF2B5EF4-FFF2-40B4-BE49-F238E27FC236}">
                  <a16:creationId xmlns:a16="http://schemas.microsoft.com/office/drawing/2014/main" id="{66F914F0-D1BD-44DD-AC66-F59CA9BA9061}"/>
                </a:ext>
              </a:extLst>
            </p:cNvPr>
            <p:cNvSpPr>
              <a:spLocks noChangeArrowheads="1"/>
            </p:cNvSpPr>
            <p:nvPr/>
          </p:nvSpPr>
          <p:spPr bwMode="auto">
            <a:xfrm>
              <a:off x="11014075" y="766763"/>
              <a:ext cx="111125" cy="111125"/>
            </a:xfrm>
            <a:prstGeom prst="ellipse">
              <a:avLst/>
            </a:pr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59">
              <a:extLst>
                <a:ext uri="{FF2B5EF4-FFF2-40B4-BE49-F238E27FC236}">
                  <a16:creationId xmlns:a16="http://schemas.microsoft.com/office/drawing/2014/main" id="{89797F54-4D7A-49D4-B7F9-55CDF4D654F7}"/>
                </a:ext>
              </a:extLst>
            </p:cNvPr>
            <p:cNvSpPr>
              <a:spLocks noEditPoints="1"/>
            </p:cNvSpPr>
            <p:nvPr/>
          </p:nvSpPr>
          <p:spPr bwMode="auto">
            <a:xfrm>
              <a:off x="10482263" y="377825"/>
              <a:ext cx="1062037" cy="1165225"/>
            </a:xfrm>
            <a:custGeom>
              <a:avLst/>
              <a:gdLst>
                <a:gd name="T0" fmla="*/ 248 w 304"/>
                <a:gd name="T1" fmla="*/ 336 h 336"/>
                <a:gd name="T2" fmla="*/ 112 w 304"/>
                <a:gd name="T3" fmla="*/ 336 h 336"/>
                <a:gd name="T4" fmla="*/ 104 w 304"/>
                <a:gd name="T5" fmla="*/ 328 h 336"/>
                <a:gd name="T6" fmla="*/ 104 w 304"/>
                <a:gd name="T7" fmla="*/ 328 h 336"/>
                <a:gd name="T8" fmla="*/ 98 w 304"/>
                <a:gd name="T9" fmla="*/ 305 h 336"/>
                <a:gd name="T10" fmla="*/ 72 w 304"/>
                <a:gd name="T11" fmla="*/ 312 h 336"/>
                <a:gd name="T12" fmla="*/ 32 w 304"/>
                <a:gd name="T13" fmla="*/ 280 h 336"/>
                <a:gd name="T14" fmla="*/ 32 w 304"/>
                <a:gd name="T15" fmla="*/ 272 h 336"/>
                <a:gd name="T16" fmla="*/ 29 w 304"/>
                <a:gd name="T17" fmla="*/ 260 h 336"/>
                <a:gd name="T18" fmla="*/ 25 w 304"/>
                <a:gd name="T19" fmla="*/ 252 h 336"/>
                <a:gd name="T20" fmla="*/ 24 w 304"/>
                <a:gd name="T21" fmla="*/ 248 h 336"/>
                <a:gd name="T22" fmla="*/ 24 w 304"/>
                <a:gd name="T23" fmla="*/ 232 h 336"/>
                <a:gd name="T24" fmla="*/ 23 w 304"/>
                <a:gd name="T25" fmla="*/ 230 h 336"/>
                <a:gd name="T26" fmla="*/ 4 w 304"/>
                <a:gd name="T27" fmla="*/ 226 h 336"/>
                <a:gd name="T28" fmla="*/ 0 w 304"/>
                <a:gd name="T29" fmla="*/ 216 h 336"/>
                <a:gd name="T30" fmla="*/ 0 w 304"/>
                <a:gd name="T31" fmla="*/ 214 h 336"/>
                <a:gd name="T32" fmla="*/ 16 w 304"/>
                <a:gd name="T33" fmla="*/ 153 h 336"/>
                <a:gd name="T34" fmla="*/ 8 w 304"/>
                <a:gd name="T35" fmla="*/ 120 h 336"/>
                <a:gd name="T36" fmla="*/ 144 w 304"/>
                <a:gd name="T37" fmla="*/ 0 h 336"/>
                <a:gd name="T38" fmla="*/ 304 w 304"/>
                <a:gd name="T39" fmla="*/ 128 h 336"/>
                <a:gd name="T40" fmla="*/ 270 w 304"/>
                <a:gd name="T41" fmla="*/ 220 h 336"/>
                <a:gd name="T42" fmla="*/ 248 w 304"/>
                <a:gd name="T43" fmla="*/ 272 h 336"/>
                <a:gd name="T44" fmla="*/ 256 w 304"/>
                <a:gd name="T45" fmla="*/ 326 h 336"/>
                <a:gd name="T46" fmla="*/ 254 w 304"/>
                <a:gd name="T47" fmla="*/ 333 h 336"/>
                <a:gd name="T48" fmla="*/ 248 w 304"/>
                <a:gd name="T49" fmla="*/ 336 h 336"/>
                <a:gd name="T50" fmla="*/ 119 w 304"/>
                <a:gd name="T51" fmla="*/ 320 h 336"/>
                <a:gd name="T52" fmla="*/ 238 w 304"/>
                <a:gd name="T53" fmla="*/ 320 h 336"/>
                <a:gd name="T54" fmla="*/ 232 w 304"/>
                <a:gd name="T55" fmla="*/ 272 h 336"/>
                <a:gd name="T56" fmla="*/ 257 w 304"/>
                <a:gd name="T57" fmla="*/ 211 h 336"/>
                <a:gd name="T58" fmla="*/ 288 w 304"/>
                <a:gd name="T59" fmla="*/ 128 h 336"/>
                <a:gd name="T60" fmla="*/ 144 w 304"/>
                <a:gd name="T61" fmla="*/ 16 h 336"/>
                <a:gd name="T62" fmla="*/ 24 w 304"/>
                <a:gd name="T63" fmla="*/ 120 h 336"/>
                <a:gd name="T64" fmla="*/ 31 w 304"/>
                <a:gd name="T65" fmla="*/ 148 h 336"/>
                <a:gd name="T66" fmla="*/ 32 w 304"/>
                <a:gd name="T67" fmla="*/ 154 h 336"/>
                <a:gd name="T68" fmla="*/ 17 w 304"/>
                <a:gd name="T69" fmla="*/ 214 h 336"/>
                <a:gd name="T70" fmla="*/ 23 w 304"/>
                <a:gd name="T71" fmla="*/ 214 h 336"/>
                <a:gd name="T72" fmla="*/ 27 w 304"/>
                <a:gd name="T73" fmla="*/ 214 h 336"/>
                <a:gd name="T74" fmla="*/ 40 w 304"/>
                <a:gd name="T75" fmla="*/ 232 h 336"/>
                <a:gd name="T76" fmla="*/ 40 w 304"/>
                <a:gd name="T77" fmla="*/ 246 h 336"/>
                <a:gd name="T78" fmla="*/ 44 w 304"/>
                <a:gd name="T79" fmla="*/ 253 h 336"/>
                <a:gd name="T80" fmla="*/ 48 w 304"/>
                <a:gd name="T81" fmla="*/ 272 h 336"/>
                <a:gd name="T82" fmla="*/ 48 w 304"/>
                <a:gd name="T83" fmla="*/ 280 h 336"/>
                <a:gd name="T84" fmla="*/ 72 w 304"/>
                <a:gd name="T85" fmla="*/ 296 h 336"/>
                <a:gd name="T86" fmla="*/ 148 w 304"/>
                <a:gd name="T87" fmla="*/ 265 h 336"/>
                <a:gd name="T88" fmla="*/ 159 w 304"/>
                <a:gd name="T89" fmla="*/ 268 h 336"/>
                <a:gd name="T90" fmla="*/ 156 w 304"/>
                <a:gd name="T91" fmla="*/ 279 h 336"/>
                <a:gd name="T92" fmla="*/ 113 w 304"/>
                <a:gd name="T93" fmla="*/ 299 h 336"/>
                <a:gd name="T94" fmla="*/ 119 w 304"/>
                <a:gd name="T95" fmla="*/ 32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04" h="336">
                  <a:moveTo>
                    <a:pt x="248" y="336"/>
                  </a:moveTo>
                  <a:cubicBezTo>
                    <a:pt x="112" y="336"/>
                    <a:pt x="112" y="336"/>
                    <a:pt x="112" y="336"/>
                  </a:cubicBezTo>
                  <a:cubicBezTo>
                    <a:pt x="108" y="336"/>
                    <a:pt x="104" y="332"/>
                    <a:pt x="104" y="328"/>
                  </a:cubicBezTo>
                  <a:cubicBezTo>
                    <a:pt x="104" y="328"/>
                    <a:pt x="104" y="328"/>
                    <a:pt x="104" y="328"/>
                  </a:cubicBezTo>
                  <a:cubicBezTo>
                    <a:pt x="104" y="328"/>
                    <a:pt x="104" y="322"/>
                    <a:pt x="98" y="305"/>
                  </a:cubicBezTo>
                  <a:cubicBezTo>
                    <a:pt x="87" y="309"/>
                    <a:pt x="78" y="312"/>
                    <a:pt x="72" y="312"/>
                  </a:cubicBezTo>
                  <a:cubicBezTo>
                    <a:pt x="52" y="312"/>
                    <a:pt x="32" y="301"/>
                    <a:pt x="32" y="280"/>
                  </a:cubicBezTo>
                  <a:cubicBezTo>
                    <a:pt x="32" y="272"/>
                    <a:pt x="32" y="272"/>
                    <a:pt x="32" y="272"/>
                  </a:cubicBezTo>
                  <a:cubicBezTo>
                    <a:pt x="32" y="269"/>
                    <a:pt x="31" y="263"/>
                    <a:pt x="29" y="260"/>
                  </a:cubicBezTo>
                  <a:cubicBezTo>
                    <a:pt x="25" y="252"/>
                    <a:pt x="25" y="252"/>
                    <a:pt x="25" y="252"/>
                  </a:cubicBezTo>
                  <a:cubicBezTo>
                    <a:pt x="24" y="250"/>
                    <a:pt x="24" y="249"/>
                    <a:pt x="24" y="248"/>
                  </a:cubicBezTo>
                  <a:cubicBezTo>
                    <a:pt x="24" y="232"/>
                    <a:pt x="24" y="232"/>
                    <a:pt x="24" y="232"/>
                  </a:cubicBezTo>
                  <a:cubicBezTo>
                    <a:pt x="24" y="231"/>
                    <a:pt x="23" y="230"/>
                    <a:pt x="23" y="230"/>
                  </a:cubicBezTo>
                  <a:cubicBezTo>
                    <a:pt x="18" y="230"/>
                    <a:pt x="10" y="230"/>
                    <a:pt x="4" y="226"/>
                  </a:cubicBezTo>
                  <a:cubicBezTo>
                    <a:pt x="2" y="223"/>
                    <a:pt x="0" y="220"/>
                    <a:pt x="0" y="216"/>
                  </a:cubicBezTo>
                  <a:cubicBezTo>
                    <a:pt x="0" y="215"/>
                    <a:pt x="0" y="215"/>
                    <a:pt x="0" y="214"/>
                  </a:cubicBezTo>
                  <a:cubicBezTo>
                    <a:pt x="16" y="153"/>
                    <a:pt x="16" y="153"/>
                    <a:pt x="16" y="153"/>
                  </a:cubicBezTo>
                  <a:cubicBezTo>
                    <a:pt x="13" y="147"/>
                    <a:pt x="8" y="134"/>
                    <a:pt x="8" y="120"/>
                  </a:cubicBezTo>
                  <a:cubicBezTo>
                    <a:pt x="8" y="54"/>
                    <a:pt x="69" y="0"/>
                    <a:pt x="144" y="0"/>
                  </a:cubicBezTo>
                  <a:cubicBezTo>
                    <a:pt x="262" y="0"/>
                    <a:pt x="304" y="69"/>
                    <a:pt x="304" y="128"/>
                  </a:cubicBezTo>
                  <a:cubicBezTo>
                    <a:pt x="304" y="170"/>
                    <a:pt x="286" y="196"/>
                    <a:pt x="270" y="220"/>
                  </a:cubicBezTo>
                  <a:cubicBezTo>
                    <a:pt x="258" y="238"/>
                    <a:pt x="248" y="253"/>
                    <a:pt x="248" y="272"/>
                  </a:cubicBezTo>
                  <a:cubicBezTo>
                    <a:pt x="248" y="295"/>
                    <a:pt x="256" y="326"/>
                    <a:pt x="256" y="326"/>
                  </a:cubicBezTo>
                  <a:cubicBezTo>
                    <a:pt x="256" y="328"/>
                    <a:pt x="256" y="331"/>
                    <a:pt x="254" y="333"/>
                  </a:cubicBezTo>
                  <a:cubicBezTo>
                    <a:pt x="253" y="335"/>
                    <a:pt x="250" y="336"/>
                    <a:pt x="248" y="336"/>
                  </a:cubicBezTo>
                  <a:close/>
                  <a:moveTo>
                    <a:pt x="119" y="320"/>
                  </a:moveTo>
                  <a:cubicBezTo>
                    <a:pt x="238" y="320"/>
                    <a:pt x="238" y="320"/>
                    <a:pt x="238" y="320"/>
                  </a:cubicBezTo>
                  <a:cubicBezTo>
                    <a:pt x="236" y="308"/>
                    <a:pt x="232" y="289"/>
                    <a:pt x="232" y="272"/>
                  </a:cubicBezTo>
                  <a:cubicBezTo>
                    <a:pt x="232" y="248"/>
                    <a:pt x="244" y="230"/>
                    <a:pt x="257" y="211"/>
                  </a:cubicBezTo>
                  <a:cubicBezTo>
                    <a:pt x="272" y="188"/>
                    <a:pt x="288" y="165"/>
                    <a:pt x="288" y="128"/>
                  </a:cubicBezTo>
                  <a:cubicBezTo>
                    <a:pt x="288" y="45"/>
                    <a:pt x="210" y="16"/>
                    <a:pt x="144" y="16"/>
                  </a:cubicBezTo>
                  <a:cubicBezTo>
                    <a:pt x="78" y="16"/>
                    <a:pt x="24" y="63"/>
                    <a:pt x="24" y="120"/>
                  </a:cubicBezTo>
                  <a:cubicBezTo>
                    <a:pt x="24" y="134"/>
                    <a:pt x="31" y="148"/>
                    <a:pt x="31" y="148"/>
                  </a:cubicBezTo>
                  <a:cubicBezTo>
                    <a:pt x="32" y="150"/>
                    <a:pt x="32" y="152"/>
                    <a:pt x="32" y="154"/>
                  </a:cubicBezTo>
                  <a:cubicBezTo>
                    <a:pt x="17" y="214"/>
                    <a:pt x="17" y="214"/>
                    <a:pt x="17" y="214"/>
                  </a:cubicBezTo>
                  <a:cubicBezTo>
                    <a:pt x="19" y="214"/>
                    <a:pt x="21" y="214"/>
                    <a:pt x="23" y="214"/>
                  </a:cubicBezTo>
                  <a:cubicBezTo>
                    <a:pt x="24" y="213"/>
                    <a:pt x="26" y="213"/>
                    <a:pt x="27" y="214"/>
                  </a:cubicBezTo>
                  <a:cubicBezTo>
                    <a:pt x="34" y="216"/>
                    <a:pt x="40" y="224"/>
                    <a:pt x="40" y="232"/>
                  </a:cubicBezTo>
                  <a:cubicBezTo>
                    <a:pt x="40" y="246"/>
                    <a:pt x="40" y="246"/>
                    <a:pt x="40" y="246"/>
                  </a:cubicBezTo>
                  <a:cubicBezTo>
                    <a:pt x="44" y="253"/>
                    <a:pt x="44" y="253"/>
                    <a:pt x="44" y="253"/>
                  </a:cubicBezTo>
                  <a:cubicBezTo>
                    <a:pt x="46" y="258"/>
                    <a:pt x="48" y="266"/>
                    <a:pt x="48" y="272"/>
                  </a:cubicBezTo>
                  <a:cubicBezTo>
                    <a:pt x="48" y="280"/>
                    <a:pt x="48" y="280"/>
                    <a:pt x="48" y="280"/>
                  </a:cubicBezTo>
                  <a:cubicBezTo>
                    <a:pt x="48" y="293"/>
                    <a:pt x="64" y="296"/>
                    <a:pt x="72" y="296"/>
                  </a:cubicBezTo>
                  <a:cubicBezTo>
                    <a:pt x="82" y="296"/>
                    <a:pt x="123" y="278"/>
                    <a:pt x="148" y="265"/>
                  </a:cubicBezTo>
                  <a:cubicBezTo>
                    <a:pt x="152" y="263"/>
                    <a:pt x="157" y="264"/>
                    <a:pt x="159" y="268"/>
                  </a:cubicBezTo>
                  <a:cubicBezTo>
                    <a:pt x="161" y="272"/>
                    <a:pt x="160" y="277"/>
                    <a:pt x="156" y="279"/>
                  </a:cubicBezTo>
                  <a:cubicBezTo>
                    <a:pt x="150" y="282"/>
                    <a:pt x="132" y="291"/>
                    <a:pt x="113" y="299"/>
                  </a:cubicBezTo>
                  <a:cubicBezTo>
                    <a:pt x="116" y="309"/>
                    <a:pt x="118" y="315"/>
                    <a:pt x="119" y="320"/>
                  </a:cubicBez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 name="Slide Number Placeholder 9">
            <a:extLst>
              <a:ext uri="{FF2B5EF4-FFF2-40B4-BE49-F238E27FC236}">
                <a16:creationId xmlns:a16="http://schemas.microsoft.com/office/drawing/2014/main" id="{EBF1EC38-4405-4F18-AA0E-E2BBFAD81498}"/>
              </a:ext>
            </a:extLst>
          </p:cNvPr>
          <p:cNvSpPr>
            <a:spLocks noGrp="1"/>
          </p:cNvSpPr>
          <p:nvPr>
            <p:ph type="sldNum" sz="quarter" idx="11"/>
          </p:nvPr>
        </p:nvSpPr>
        <p:spPr/>
        <p:txBody>
          <a:bodyPr/>
          <a:lstStyle/>
          <a:p>
            <a:fld id="{C855AFFB-64D9-4FA4-905E-E079B4C44CCB}" type="slidenum">
              <a:rPr lang="en-US" sz="1800" smtClean="0"/>
              <a:pPr/>
              <a:t>‹#›</a:t>
            </a:fld>
            <a:r>
              <a:rPr lang="en-US">
                <a:latin typeface="Avenir Next LT Pro" panose="020B0504020202020204" pitchFamily="34" charset="0"/>
              </a:rPr>
              <a:t>.</a:t>
            </a:r>
            <a:endParaRPr lang="en-US"/>
          </a:p>
        </p:txBody>
      </p:sp>
      <p:sp>
        <p:nvSpPr>
          <p:cNvPr id="8" name="Content Placeholder 7">
            <a:extLst>
              <a:ext uri="{FF2B5EF4-FFF2-40B4-BE49-F238E27FC236}">
                <a16:creationId xmlns:a16="http://schemas.microsoft.com/office/drawing/2014/main" id="{6C2BB242-8769-4299-91B5-FF442466C6F9}"/>
              </a:ext>
            </a:extLst>
          </p:cNvPr>
          <p:cNvSpPr>
            <a:spLocks noGrp="1"/>
          </p:cNvSpPr>
          <p:nvPr>
            <p:ph sz="quarter" idx="12"/>
          </p:nvPr>
        </p:nvSpPr>
        <p:spPr>
          <a:xfrm>
            <a:off x="585787" y="1132787"/>
            <a:ext cx="11001375" cy="3908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82485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estion Sto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03A1-0D17-4053-A423-F70C1777C876}"/>
              </a:ext>
            </a:extLst>
          </p:cNvPr>
          <p:cNvSpPr>
            <a:spLocks noGrp="1"/>
          </p:cNvSpPr>
          <p:nvPr>
            <p:ph type="title" hasCustomPrompt="1"/>
          </p:nvPr>
        </p:nvSpPr>
        <p:spPr>
          <a:xfrm>
            <a:off x="1084333" y="136525"/>
            <a:ext cx="5011667" cy="1255305"/>
          </a:xfrm>
        </p:spPr>
        <p:txBody>
          <a:bodyPr/>
          <a:lstStyle>
            <a:lvl1pPr algn="ctr">
              <a:defRPr/>
            </a:lvl1pPr>
          </a:lstStyle>
          <a:p>
            <a:r>
              <a:rPr lang="en-US" dirty="0"/>
              <a:t>Any Questions?</a:t>
            </a:r>
            <a:br>
              <a:rPr lang="en-US" dirty="0"/>
            </a:br>
            <a:r>
              <a:rPr lang="en-US" dirty="0"/>
              <a:t>Chat Option</a:t>
            </a:r>
          </a:p>
        </p:txBody>
      </p:sp>
      <p:pic>
        <p:nvPicPr>
          <p:cNvPr id="4" name="Picture 3">
            <a:extLst>
              <a:ext uri="{FF2B5EF4-FFF2-40B4-BE49-F238E27FC236}">
                <a16:creationId xmlns:a16="http://schemas.microsoft.com/office/drawing/2014/main" id="{30016A6D-99CA-447B-BAAA-EBDC360D5DA4}"/>
              </a:ext>
            </a:extLst>
          </p:cNvPr>
          <p:cNvPicPr>
            <a:picLocks noChangeAspect="1"/>
          </p:cNvPicPr>
          <p:nvPr/>
        </p:nvPicPr>
        <p:blipFill>
          <a:blip r:embed="rId2">
            <a:duotone>
              <a:schemeClr val="accent5">
                <a:shade val="45000"/>
                <a:satMod val="135000"/>
              </a:schemeClr>
              <a:prstClr val="white"/>
            </a:duotone>
          </a:blip>
          <a:stretch>
            <a:fillRect/>
          </a:stretch>
        </p:blipFill>
        <p:spPr>
          <a:xfrm>
            <a:off x="145657" y="104676"/>
            <a:ext cx="784927" cy="784927"/>
          </a:xfrm>
          <a:prstGeom prst="rect">
            <a:avLst/>
          </a:prstGeom>
        </p:spPr>
      </p:pic>
      <p:pic>
        <p:nvPicPr>
          <p:cNvPr id="5" name="Picture 14" descr="https://owl.excelsior.edu/wp-content/uploads/sites/2/2016/08/question_mark.jpg">
            <a:extLst>
              <a:ext uri="{FF2B5EF4-FFF2-40B4-BE49-F238E27FC236}">
                <a16:creationId xmlns:a16="http://schemas.microsoft.com/office/drawing/2014/main" id="{0C8B91D6-48F3-4267-BE5C-29A677407019}"/>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8665" l="0" r="98665">
                        <a14:foregroundMark x1="49407" y1="8309" x2="34866" y2="5490"/>
                      </a14:backgroundRemoval>
                    </a14:imgEffect>
                  </a14:imgLayer>
                </a14:imgProps>
              </a:ext>
              <a:ext uri="{28A0092B-C50C-407E-A947-70E740481C1C}">
                <a14:useLocalDpi xmlns:a14="http://schemas.microsoft.com/office/drawing/2010/main" val="0"/>
              </a:ext>
            </a:extLst>
          </a:blip>
          <a:srcRect/>
          <a:stretch>
            <a:fillRect/>
          </a:stretch>
        </p:blipFill>
        <p:spPr bwMode="auto">
          <a:xfrm>
            <a:off x="2017906" y="1914416"/>
            <a:ext cx="3144520" cy="3144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ight Arrow 1">
            <a:extLst>
              <a:ext uri="{FF2B5EF4-FFF2-40B4-BE49-F238E27FC236}">
                <a16:creationId xmlns:a16="http://schemas.microsoft.com/office/drawing/2014/main" id="{158901C8-8A95-4677-BFDE-A40311C0FE99}"/>
              </a:ext>
            </a:extLst>
          </p:cNvPr>
          <p:cNvSpPr/>
          <p:nvPr/>
        </p:nvSpPr>
        <p:spPr>
          <a:xfrm>
            <a:off x="7226649" y="3609474"/>
            <a:ext cx="914400" cy="27326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a:extLst>
              <a:ext uri="{FF2B5EF4-FFF2-40B4-BE49-F238E27FC236}">
                <a16:creationId xmlns:a16="http://schemas.microsoft.com/office/drawing/2014/main" id="{546FFC6D-782E-40A8-8EC9-147086025572}"/>
              </a:ext>
            </a:extLst>
          </p:cNvPr>
          <p:cNvSpPr>
            <a:spLocks noGrp="1"/>
          </p:cNvSpPr>
          <p:nvPr>
            <p:ph type="sldNum" sz="quarter" idx="10"/>
          </p:nvPr>
        </p:nvSpPr>
        <p:spPr/>
        <p:txBody>
          <a:bodyPr/>
          <a:lstStyle/>
          <a:p>
            <a:fld id="{C855AFFB-64D9-4FA4-905E-E079B4C44CCB}" type="slidenum">
              <a:rPr lang="en-US" sz="1800" smtClean="0"/>
              <a:pPr/>
              <a:t>‹#›</a:t>
            </a:fld>
            <a:r>
              <a:rPr lang="en-US">
                <a:latin typeface="Avenir Next LT Pro" panose="020B0504020202020204" pitchFamily="34" charset="0"/>
              </a:rPr>
              <a:t>.</a:t>
            </a:r>
            <a:endParaRPr lang="en-US"/>
          </a:p>
        </p:txBody>
      </p:sp>
      <p:pic>
        <p:nvPicPr>
          <p:cNvPr id="9" name="Picture 8">
            <a:extLst>
              <a:ext uri="{FF2B5EF4-FFF2-40B4-BE49-F238E27FC236}">
                <a16:creationId xmlns:a16="http://schemas.microsoft.com/office/drawing/2014/main" id="{597B2E6F-9722-4027-ADB6-16FDB3B0F852}"/>
              </a:ext>
            </a:extLst>
          </p:cNvPr>
          <p:cNvPicPr>
            <a:picLocks noChangeAspect="1"/>
          </p:cNvPicPr>
          <p:nvPr/>
        </p:nvPicPr>
        <p:blipFill rotWithShape="1">
          <a:blip r:embed="rId5">
            <a:extLst>
              <a:ext uri="{28A0092B-C50C-407E-A947-70E740481C1C}">
                <a14:useLocalDpi xmlns:a14="http://schemas.microsoft.com/office/drawing/2010/main" val="0"/>
              </a:ext>
            </a:extLst>
          </a:blip>
          <a:srcRect l="75081" t="26232"/>
          <a:stretch/>
        </p:blipFill>
        <p:spPr>
          <a:xfrm>
            <a:off x="8287239" y="764177"/>
            <a:ext cx="2323121" cy="4458953"/>
          </a:xfrm>
          <a:prstGeom prst="rect">
            <a:avLst/>
          </a:prstGeom>
          <a:ln w="38100">
            <a:solidFill>
              <a:srgbClr val="553278"/>
            </a:solidFill>
          </a:ln>
          <a:effectLst>
            <a:outerShdw blurRad="292100" dist="139700" dir="2700000" algn="tl" rotWithShape="0">
              <a:srgbClr val="333333">
                <a:alpha val="65000"/>
              </a:srgbClr>
            </a:outerShdw>
          </a:effectLst>
        </p:spPr>
      </p:pic>
      <p:sp>
        <p:nvSpPr>
          <p:cNvPr id="10" name="Rectangle 9">
            <a:extLst>
              <a:ext uri="{FF2B5EF4-FFF2-40B4-BE49-F238E27FC236}">
                <a16:creationId xmlns:a16="http://schemas.microsoft.com/office/drawing/2014/main" id="{DA1FD103-3136-41CA-8327-C310C0F23B9E}"/>
              </a:ext>
            </a:extLst>
          </p:cNvPr>
          <p:cNvSpPr/>
          <p:nvPr/>
        </p:nvSpPr>
        <p:spPr>
          <a:xfrm>
            <a:off x="8847221" y="2993653"/>
            <a:ext cx="1692442" cy="615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94760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estion to Ponder">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00DA137-CACD-4679-BAE3-695F47234509}"/>
              </a:ext>
            </a:extLst>
          </p:cNvPr>
          <p:cNvSpPr>
            <a:spLocks noGrp="1"/>
          </p:cNvSpPr>
          <p:nvPr>
            <p:ph type="sldNum" sz="quarter" idx="10"/>
          </p:nvPr>
        </p:nvSpPr>
        <p:spPr/>
        <p:txBody>
          <a:bodyPr/>
          <a:lstStyle/>
          <a:p>
            <a:fld id="{C855AFFB-64D9-4FA4-905E-E079B4C44CCB}" type="slidenum">
              <a:rPr lang="en-US" sz="1800" smtClean="0"/>
              <a:pPr/>
              <a:t>‹#›</a:t>
            </a:fld>
            <a:r>
              <a:rPr lang="en-US">
                <a:latin typeface="Avenir Next LT Pro" panose="020B0504020202020204" pitchFamily="34" charset="0"/>
              </a:rPr>
              <a:t>.</a:t>
            </a:r>
            <a:endParaRPr lang="en-US"/>
          </a:p>
        </p:txBody>
      </p:sp>
      <p:pic>
        <p:nvPicPr>
          <p:cNvPr id="4" name="Picture 1">
            <a:extLst>
              <a:ext uri="{FF2B5EF4-FFF2-40B4-BE49-F238E27FC236}">
                <a16:creationId xmlns:a16="http://schemas.microsoft.com/office/drawing/2014/main" id="{EF6DC4CB-79BE-4ACA-9AFF-0715714EE70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21335" y="1861168"/>
            <a:ext cx="3848783" cy="252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C105D82A-8252-4C84-AEED-D43A36F543F1}"/>
              </a:ext>
            </a:extLst>
          </p:cNvPr>
          <p:cNvPicPr>
            <a:picLocks noChangeAspect="1"/>
          </p:cNvPicPr>
          <p:nvPr/>
        </p:nvPicPr>
        <p:blipFill>
          <a:blip r:embed="rId3">
            <a:duotone>
              <a:schemeClr val="accent5">
                <a:shade val="45000"/>
                <a:satMod val="135000"/>
              </a:schemeClr>
              <a:prstClr val="white"/>
            </a:duotone>
          </a:blip>
          <a:stretch>
            <a:fillRect/>
          </a:stretch>
        </p:blipFill>
        <p:spPr>
          <a:xfrm>
            <a:off x="145657" y="104676"/>
            <a:ext cx="784927" cy="784927"/>
          </a:xfrm>
          <a:prstGeom prst="rect">
            <a:avLst/>
          </a:prstGeom>
        </p:spPr>
      </p:pic>
      <p:sp>
        <p:nvSpPr>
          <p:cNvPr id="5" name="Content Placeholder 4">
            <a:extLst>
              <a:ext uri="{FF2B5EF4-FFF2-40B4-BE49-F238E27FC236}">
                <a16:creationId xmlns:a16="http://schemas.microsoft.com/office/drawing/2014/main" id="{36B67929-C947-4437-B10D-88CA8122CDD2}"/>
              </a:ext>
            </a:extLst>
          </p:cNvPr>
          <p:cNvSpPr>
            <a:spLocks noGrp="1"/>
          </p:cNvSpPr>
          <p:nvPr>
            <p:ph sz="quarter" idx="11"/>
          </p:nvPr>
        </p:nvSpPr>
        <p:spPr>
          <a:xfrm>
            <a:off x="622300" y="1173163"/>
            <a:ext cx="6845300" cy="4078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343139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oll Ques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496C7-3ACE-4F82-8043-D2EDFD81A378}"/>
              </a:ext>
            </a:extLst>
          </p:cNvPr>
          <p:cNvSpPr>
            <a:spLocks noGrp="1"/>
          </p:cNvSpPr>
          <p:nvPr>
            <p:ph type="title"/>
          </p:nvPr>
        </p:nvSpPr>
        <p:spPr>
          <a:xfrm>
            <a:off x="1189529" y="136525"/>
            <a:ext cx="10851419" cy="721231"/>
          </a:xfrm>
        </p:spPr>
        <p:txBody>
          <a:bodyPr/>
          <a:lstStyle>
            <a:lvl1pPr algn="l">
              <a:defRPr/>
            </a:lvl1pPr>
          </a:lstStyle>
          <a:p>
            <a:r>
              <a:rPr lang="en-US"/>
              <a:t>Click to edit Master title style</a:t>
            </a:r>
          </a:p>
        </p:txBody>
      </p:sp>
      <p:sp>
        <p:nvSpPr>
          <p:cNvPr id="3" name="Slide Number Placeholder 2">
            <a:extLst>
              <a:ext uri="{FF2B5EF4-FFF2-40B4-BE49-F238E27FC236}">
                <a16:creationId xmlns:a16="http://schemas.microsoft.com/office/drawing/2014/main" id="{27242E81-BA5A-4CC9-8EF4-C6FB7CBC3F26}"/>
              </a:ext>
            </a:extLst>
          </p:cNvPr>
          <p:cNvSpPr>
            <a:spLocks noGrp="1"/>
          </p:cNvSpPr>
          <p:nvPr>
            <p:ph type="sldNum" sz="quarter" idx="10"/>
          </p:nvPr>
        </p:nvSpPr>
        <p:spPr/>
        <p:txBody>
          <a:bodyPr/>
          <a:lstStyle/>
          <a:p>
            <a:fld id="{C855AFFB-64D9-4FA4-905E-E079B4C44CCB}" type="slidenum">
              <a:rPr lang="en-US" sz="1800" smtClean="0"/>
              <a:pPr/>
              <a:t>‹#›</a:t>
            </a:fld>
            <a:r>
              <a:rPr lang="en-US">
                <a:latin typeface="Avenir Next LT Pro" panose="020B0504020202020204" pitchFamily="34" charset="0"/>
              </a:rPr>
              <a:t>.</a:t>
            </a:r>
            <a:endParaRPr lang="en-US"/>
          </a:p>
        </p:txBody>
      </p:sp>
      <p:pic>
        <p:nvPicPr>
          <p:cNvPr id="4" name="Picture 3">
            <a:extLst>
              <a:ext uri="{FF2B5EF4-FFF2-40B4-BE49-F238E27FC236}">
                <a16:creationId xmlns:a16="http://schemas.microsoft.com/office/drawing/2014/main" id="{AE5822D8-B03F-4C7A-83A6-CCF9490AB252}"/>
              </a:ext>
            </a:extLst>
          </p:cNvPr>
          <p:cNvPicPr>
            <a:picLocks noChangeAspect="1"/>
          </p:cNvPicPr>
          <p:nvPr/>
        </p:nvPicPr>
        <p:blipFill>
          <a:blip r:embed="rId2">
            <a:duotone>
              <a:schemeClr val="accent5">
                <a:shade val="45000"/>
                <a:satMod val="135000"/>
              </a:schemeClr>
              <a:prstClr val="white"/>
            </a:duotone>
          </a:blip>
          <a:stretch>
            <a:fillRect/>
          </a:stretch>
        </p:blipFill>
        <p:spPr>
          <a:xfrm>
            <a:off x="151052" y="60555"/>
            <a:ext cx="898216" cy="898216"/>
          </a:xfrm>
          <a:prstGeom prst="rect">
            <a:avLst/>
          </a:prstGeom>
          <a:solidFill>
            <a:schemeClr val="accent6">
              <a:lumMod val="50000"/>
            </a:schemeClr>
          </a:solidFill>
        </p:spPr>
      </p:pic>
      <p:sp>
        <p:nvSpPr>
          <p:cNvPr id="6" name="Content Placeholder 5">
            <a:extLst>
              <a:ext uri="{FF2B5EF4-FFF2-40B4-BE49-F238E27FC236}">
                <a16:creationId xmlns:a16="http://schemas.microsoft.com/office/drawing/2014/main" id="{B4CD0F31-7E2B-45F5-8F9F-F9156896358A}"/>
              </a:ext>
            </a:extLst>
          </p:cNvPr>
          <p:cNvSpPr>
            <a:spLocks noGrp="1"/>
          </p:cNvSpPr>
          <p:nvPr>
            <p:ph sz="quarter" idx="11"/>
          </p:nvPr>
        </p:nvSpPr>
        <p:spPr>
          <a:xfrm>
            <a:off x="600075" y="1554163"/>
            <a:ext cx="10307638" cy="3495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694464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Final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8ED27-FA69-4F09-B030-79D2ABA86BD9}"/>
              </a:ext>
            </a:extLst>
          </p:cNvPr>
          <p:cNvSpPr>
            <a:spLocks noGrp="1"/>
          </p:cNvSpPr>
          <p:nvPr>
            <p:ph type="title" hasCustomPrompt="1"/>
          </p:nvPr>
        </p:nvSpPr>
        <p:spPr>
          <a:xfrm>
            <a:off x="148354" y="735336"/>
            <a:ext cx="11895291" cy="721231"/>
          </a:xfrm>
        </p:spPr>
        <p:txBody>
          <a:bodyPr/>
          <a:lstStyle>
            <a:lvl1pPr>
              <a:defRPr/>
            </a:lvl1pPr>
          </a:lstStyle>
          <a:p>
            <a:r>
              <a:rPr lang="en-US" dirty="0"/>
              <a:t>What Questions Do You Have?</a:t>
            </a:r>
          </a:p>
        </p:txBody>
      </p:sp>
      <p:sp>
        <p:nvSpPr>
          <p:cNvPr id="4" name="Rectangle 3">
            <a:extLst>
              <a:ext uri="{FF2B5EF4-FFF2-40B4-BE49-F238E27FC236}">
                <a16:creationId xmlns:a16="http://schemas.microsoft.com/office/drawing/2014/main" id="{52427B72-7C6F-4936-9928-073E8C8BB64F}"/>
              </a:ext>
            </a:extLst>
          </p:cNvPr>
          <p:cNvSpPr/>
          <p:nvPr/>
        </p:nvSpPr>
        <p:spPr>
          <a:xfrm>
            <a:off x="0" y="156100"/>
            <a:ext cx="12192000" cy="389652"/>
          </a:xfrm>
          <a:prstGeom prst="rect">
            <a:avLst/>
          </a:prstGeom>
          <a:solidFill>
            <a:srgbClr val="002D73"/>
          </a:solidFill>
          <a:ln>
            <a:solidFill>
              <a:srgbClr val="002D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B800"/>
              </a:solidFill>
            </a:endParaRPr>
          </a:p>
        </p:txBody>
      </p:sp>
      <p:sp>
        <p:nvSpPr>
          <p:cNvPr id="5" name="Rectangle 4">
            <a:extLst>
              <a:ext uri="{FF2B5EF4-FFF2-40B4-BE49-F238E27FC236}">
                <a16:creationId xmlns:a16="http://schemas.microsoft.com/office/drawing/2014/main" id="{D453330B-4ACD-42B0-9A81-DD07EE9E137C}"/>
              </a:ext>
            </a:extLst>
          </p:cNvPr>
          <p:cNvSpPr/>
          <p:nvPr/>
        </p:nvSpPr>
        <p:spPr>
          <a:xfrm>
            <a:off x="0" y="15"/>
            <a:ext cx="12192000" cy="156085"/>
          </a:xfrm>
          <a:prstGeom prst="rect">
            <a:avLst/>
          </a:prstGeom>
          <a:solidFill>
            <a:srgbClr val="553278"/>
          </a:solidFill>
          <a:ln>
            <a:solidFill>
              <a:srgbClr val="553278"/>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6" name="Picture 5" descr="FAQs">
            <a:extLst>
              <a:ext uri="{FF2B5EF4-FFF2-40B4-BE49-F238E27FC236}">
                <a16:creationId xmlns:a16="http://schemas.microsoft.com/office/drawing/2014/main" id="{73499D27-0759-4F37-B50A-8C23FE503C73}"/>
              </a:ext>
            </a:extLst>
          </p:cNvPr>
          <p:cNvPicPr>
            <a:picLocks noChangeAspect="1" noChangeArrowheads="1"/>
          </p:cNvPicPr>
          <p:nvPr/>
        </p:nvPicPr>
        <p:blipFill>
          <a:blip r:embed="rId2"/>
          <a:srcRect/>
          <a:stretch>
            <a:fillRect/>
          </a:stretch>
        </p:blipFill>
        <p:spPr bwMode="auto">
          <a:xfrm>
            <a:off x="3648740" y="1758648"/>
            <a:ext cx="4894521" cy="3340705"/>
          </a:xfrm>
          <a:prstGeom prst="rect">
            <a:avLst/>
          </a:prstGeom>
          <a:ln>
            <a:noFill/>
          </a:ln>
          <a:effectLst>
            <a:outerShdw blurRad="292100" dist="139700" dir="2700000" algn="tl" rotWithShape="0">
              <a:srgbClr val="333333">
                <a:alpha val="65000"/>
              </a:srgbClr>
            </a:outerShdw>
          </a:effectLst>
        </p:spPr>
      </p:pic>
      <p:sp>
        <p:nvSpPr>
          <p:cNvPr id="7" name="Slide Number Placeholder 6">
            <a:extLst>
              <a:ext uri="{FF2B5EF4-FFF2-40B4-BE49-F238E27FC236}">
                <a16:creationId xmlns:a16="http://schemas.microsoft.com/office/drawing/2014/main" id="{649D6B51-1E42-40D8-B7F7-A6A9A00A04EB}"/>
              </a:ext>
            </a:extLst>
          </p:cNvPr>
          <p:cNvSpPr>
            <a:spLocks noGrp="1"/>
          </p:cNvSpPr>
          <p:nvPr>
            <p:ph type="sldNum" sz="quarter" idx="10"/>
          </p:nvPr>
        </p:nvSpPr>
        <p:spPr/>
        <p:txBody>
          <a:bodyPr/>
          <a:lstStyle/>
          <a:p>
            <a:fld id="{C855AFFB-64D9-4FA4-905E-E079B4C44CCB}" type="slidenum">
              <a:rPr lang="en-US" sz="1800" smtClean="0"/>
              <a:pPr/>
              <a:t>‹#›</a:t>
            </a:fld>
            <a:r>
              <a:rPr lang="en-US">
                <a:latin typeface="Avenir Next LT Pro" panose="020B0504020202020204" pitchFamily="34" charset="0"/>
              </a:rPr>
              <a:t>.</a:t>
            </a:r>
            <a:endParaRPr lang="en-US"/>
          </a:p>
        </p:txBody>
      </p:sp>
    </p:spTree>
    <p:extLst>
      <p:ext uri="{BB962C8B-B14F-4D97-AF65-F5344CB8AC3E}">
        <p14:creationId xmlns:p14="http://schemas.microsoft.com/office/powerpoint/2010/main" val="31361980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LastSlide">
    <p:spTree>
      <p:nvGrpSpPr>
        <p:cNvPr id="1" name=""/>
        <p:cNvGrpSpPr/>
        <p:nvPr/>
      </p:nvGrpSpPr>
      <p:grpSpPr>
        <a:xfrm>
          <a:off x="0" y="0"/>
          <a:ext cx="0" cy="0"/>
          <a:chOff x="0" y="0"/>
          <a:chExt cx="0" cy="0"/>
        </a:xfrm>
      </p:grpSpPr>
      <p:sp>
        <p:nvSpPr>
          <p:cNvPr id="7" name="Rectangle 6"/>
          <p:cNvSpPr/>
          <p:nvPr/>
        </p:nvSpPr>
        <p:spPr>
          <a:xfrm>
            <a:off x="0" y="5545569"/>
            <a:ext cx="12192000" cy="125371"/>
          </a:xfrm>
          <a:prstGeom prst="rect">
            <a:avLst/>
          </a:prstGeom>
          <a:solidFill>
            <a:srgbClr val="553278"/>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1"/>
          </a:p>
        </p:txBody>
      </p:sp>
      <p:sp>
        <p:nvSpPr>
          <p:cNvPr id="3" name="Text Placeholder 2"/>
          <p:cNvSpPr>
            <a:spLocks noGrp="1"/>
          </p:cNvSpPr>
          <p:nvPr>
            <p:ph type="body" sz="quarter" idx="11" hasCustomPrompt="1"/>
          </p:nvPr>
        </p:nvSpPr>
        <p:spPr>
          <a:xfrm>
            <a:off x="611913" y="1905001"/>
            <a:ext cx="2887193" cy="473609"/>
          </a:xfrm>
          <a:prstGeom prst="rect">
            <a:avLst/>
          </a:prstGeom>
        </p:spPr>
        <p:txBody>
          <a:bodyPr/>
          <a:lstStyle>
            <a:lvl1pPr marL="0" indent="0">
              <a:buNone/>
              <a:defRPr sz="2400" b="1" i="1" baseline="0">
                <a:solidFill>
                  <a:schemeClr val="tx1"/>
                </a:solidFill>
              </a:defRPr>
            </a:lvl1pPr>
          </a:lstStyle>
          <a:p>
            <a:pPr lvl="0"/>
            <a:r>
              <a:rPr lang="en-US" dirty="0"/>
              <a:t>Contact Us:</a:t>
            </a:r>
          </a:p>
        </p:txBody>
      </p:sp>
      <p:sp>
        <p:nvSpPr>
          <p:cNvPr id="5" name="Text Placeholder 4"/>
          <p:cNvSpPr>
            <a:spLocks noGrp="1"/>
          </p:cNvSpPr>
          <p:nvPr>
            <p:ph type="body" sz="quarter" idx="12" hasCustomPrompt="1"/>
          </p:nvPr>
        </p:nvSpPr>
        <p:spPr>
          <a:xfrm>
            <a:off x="611911" y="2378610"/>
            <a:ext cx="4353196" cy="768351"/>
          </a:xfrm>
          <a:prstGeom prst="rect">
            <a:avLst/>
          </a:prstGeom>
        </p:spPr>
        <p:txBody>
          <a:bodyPr/>
          <a:lstStyle>
            <a:lvl1pPr marL="0" indent="0">
              <a:buNone/>
              <a:defRPr sz="2400" baseline="0">
                <a:solidFill>
                  <a:srgbClr val="002D73"/>
                </a:solidFill>
              </a:defRPr>
            </a:lvl1pPr>
          </a:lstStyle>
          <a:p>
            <a:pPr lvl="0"/>
            <a:r>
              <a:rPr lang="en-US" dirty="0"/>
              <a:t>Name(s)/ Email Address(es)</a:t>
            </a:r>
          </a:p>
        </p:txBody>
      </p:sp>
      <p:grpSp>
        <p:nvGrpSpPr>
          <p:cNvPr id="16" name="Group 15"/>
          <p:cNvGrpSpPr/>
          <p:nvPr/>
        </p:nvGrpSpPr>
        <p:grpSpPr>
          <a:xfrm>
            <a:off x="0" y="5670940"/>
            <a:ext cx="12192000" cy="1198605"/>
            <a:chOff x="0" y="5670940"/>
            <a:chExt cx="12192000" cy="1198605"/>
          </a:xfrm>
        </p:grpSpPr>
        <p:sp>
          <p:nvSpPr>
            <p:cNvPr id="6" name="Rectangle 5"/>
            <p:cNvSpPr/>
            <p:nvPr/>
          </p:nvSpPr>
          <p:spPr>
            <a:xfrm>
              <a:off x="0" y="5670940"/>
              <a:ext cx="12192000" cy="1198605"/>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35328" y="5749034"/>
              <a:ext cx="2047328" cy="521208"/>
            </a:xfrm>
            <a:prstGeom prst="rect">
              <a:avLst/>
            </a:prstGeom>
          </p:spPr>
        </p:pic>
        <p:pic>
          <p:nvPicPr>
            <p:cNvPr id="14" name="Picture 13">
              <a:extLst>
                <a:ext uri="{FF2B5EF4-FFF2-40B4-BE49-F238E27FC236}">
                  <a16:creationId xmlns:a16="http://schemas.microsoft.com/office/drawing/2014/main" id="{10802C18-E34E-48A2-9452-C049CC91DB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82920" y="6480215"/>
              <a:ext cx="1152144" cy="179357"/>
            </a:xfrm>
            <a:prstGeom prst="rect">
              <a:avLst/>
            </a:prstGeom>
          </p:spPr>
        </p:pic>
        <p:cxnSp>
          <p:nvCxnSpPr>
            <p:cNvPr id="4" name="Straight Connector 3"/>
            <p:cNvCxnSpPr/>
            <p:nvPr/>
          </p:nvCxnSpPr>
          <p:spPr>
            <a:xfrm>
              <a:off x="9935328" y="6333067"/>
              <a:ext cx="2047328" cy="1337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606964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B287C-360B-429C-8C08-571EEA6AEC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D40DABB-6498-48D0-9A9E-B6DD09EE43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52651EB-48CE-4EB5-AF52-AEC9CE14FED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DAE0511-EA3C-41E1-A522-57EBE180E4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A4334C-8F69-448F-91AC-C1A5CCBF9E7F}"/>
              </a:ext>
            </a:extLst>
          </p:cNvPr>
          <p:cNvSpPr>
            <a:spLocks noGrp="1"/>
          </p:cNvSpPr>
          <p:nvPr>
            <p:ph type="sldNum" sz="quarter" idx="12"/>
          </p:nvPr>
        </p:nvSpPr>
        <p:spPr/>
        <p:txBody>
          <a:bodyPr/>
          <a:lstStyle/>
          <a:p>
            <a:fld id="{C855AFFB-64D9-4FA4-905E-E079B4C44CCB}" type="slidenum">
              <a:rPr lang="en-US" sz="1800" smtClean="0"/>
              <a:pPr/>
              <a:t>‹#›</a:t>
            </a:fld>
            <a:r>
              <a:rPr lang="en-US">
                <a:latin typeface="Avenir Next LT Pro" panose="020B0504020202020204" pitchFamily="34" charset="0"/>
              </a:rPr>
              <a:t>.</a:t>
            </a:r>
            <a:endParaRPr lang="en-US"/>
          </a:p>
        </p:txBody>
      </p:sp>
    </p:spTree>
    <p:extLst>
      <p:ext uri="{BB962C8B-B14F-4D97-AF65-F5344CB8AC3E}">
        <p14:creationId xmlns:p14="http://schemas.microsoft.com/office/powerpoint/2010/main" val="2973919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_Purple">
    <p:bg>
      <p:bgPr>
        <a:solidFill>
          <a:schemeClr val="bg2"/>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9938C794-E5A6-DEFE-9332-FA1A24F5518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9250" y="1081860"/>
            <a:ext cx="3420000" cy="433879"/>
          </a:xfrm>
          <a:prstGeom prst="rect">
            <a:avLst/>
          </a:prstGeom>
        </p:spPr>
      </p:pic>
      <p:sp>
        <p:nvSpPr>
          <p:cNvPr id="2" name="Title 1">
            <a:extLst>
              <a:ext uri="{FF2B5EF4-FFF2-40B4-BE49-F238E27FC236}">
                <a16:creationId xmlns:a16="http://schemas.microsoft.com/office/drawing/2014/main" id="{1D2D396A-2A5C-0123-9248-C9763FE2BEDB}"/>
              </a:ext>
            </a:extLst>
          </p:cNvPr>
          <p:cNvSpPr>
            <a:spLocks noGrp="1"/>
          </p:cNvSpPr>
          <p:nvPr>
            <p:ph type="ctrTitle" hasCustomPrompt="1"/>
          </p:nvPr>
        </p:nvSpPr>
        <p:spPr>
          <a:xfrm>
            <a:off x="682624" y="2741578"/>
            <a:ext cx="5760000" cy="1620000"/>
          </a:xfrm>
        </p:spPr>
        <p:txBody>
          <a:bodyPr anchor="t">
            <a:normAutofit/>
          </a:bodyPr>
          <a:lstStyle>
            <a:lvl1pPr algn="l">
              <a:defRPr sz="4000">
                <a:solidFill>
                  <a:schemeClr val="bg1"/>
                </a:solidFill>
              </a:defRPr>
            </a:lvl1pPr>
          </a:lstStyle>
          <a:p>
            <a:r>
              <a:rPr lang="en-US" dirty="0"/>
              <a:t>Click to edit </a:t>
            </a:r>
            <a:br>
              <a:rPr lang="en-US" dirty="0"/>
            </a:br>
            <a:r>
              <a:rPr lang="en-US" dirty="0"/>
              <a:t>Master title style</a:t>
            </a:r>
          </a:p>
        </p:txBody>
      </p:sp>
      <p:sp>
        <p:nvSpPr>
          <p:cNvPr id="4" name="Date Placeholder 3">
            <a:extLst>
              <a:ext uri="{FF2B5EF4-FFF2-40B4-BE49-F238E27FC236}">
                <a16:creationId xmlns:a16="http://schemas.microsoft.com/office/drawing/2014/main" id="{C372472D-2585-AB79-C518-1E480DCCA01A}"/>
              </a:ext>
            </a:extLst>
          </p:cNvPr>
          <p:cNvSpPr>
            <a:spLocks noGrp="1"/>
          </p:cNvSpPr>
          <p:nvPr>
            <p:ph type="dt" sz="half" idx="10"/>
          </p:nvPr>
        </p:nvSpPr>
        <p:spPr>
          <a:xfrm>
            <a:off x="8074973" y="6024875"/>
            <a:ext cx="2743200" cy="365125"/>
          </a:xfrm>
          <a:prstGeom prst="rect">
            <a:avLst/>
          </a:prstGeom>
        </p:spPr>
        <p:txBody>
          <a:bodyPr lIns="0" tIns="0" rIns="0" bIns="0" anchor="ctr"/>
          <a:lstStyle>
            <a:lvl1pPr algn="r">
              <a:defRPr sz="1400" b="1">
                <a:solidFill>
                  <a:srgbClr val="EBE4F3"/>
                </a:solidFill>
              </a:defRPr>
            </a:lvl1pPr>
          </a:lstStyle>
          <a:p>
            <a:endParaRPr lang="en-US" dirty="0"/>
          </a:p>
        </p:txBody>
      </p:sp>
      <p:sp>
        <p:nvSpPr>
          <p:cNvPr id="7" name="Guides" hidden="1">
            <a:extLst>
              <a:ext uri="{FF2B5EF4-FFF2-40B4-BE49-F238E27FC236}">
                <a16:creationId xmlns:a16="http://schemas.microsoft.com/office/drawing/2014/main" id="{0BC9F431-149A-6888-B596-23548CB7AB98}"/>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Tree>
    <p:extLst>
      <p:ext uri="{BB962C8B-B14F-4D97-AF65-F5344CB8AC3E}">
        <p14:creationId xmlns:p14="http://schemas.microsoft.com/office/powerpoint/2010/main" val="3190015026"/>
      </p:ext>
    </p:extLst>
  </p:cSld>
  <p:clrMapOvr>
    <a:masterClrMapping/>
  </p:clrMapOvr>
  <p:extLst>
    <p:ext uri="{DCECCB84-F9BA-43D5-87BE-67443E8EF086}">
      <p15:sldGuideLst xmlns:p15="http://schemas.microsoft.com/office/powerpoint/2012/main">
        <p15:guide id="1" orient="horz" pos="340">
          <p15:clr>
            <a:srgbClr val="717275"/>
          </p15:clr>
        </p15:guide>
        <p15:guide id="2" orient="horz" pos="771">
          <p15:clr>
            <a:srgbClr val="717275"/>
          </p15:clr>
        </p15:guide>
        <p15:guide id="3" orient="horz" pos="1065">
          <p15:clr>
            <a:srgbClr val="FF96FF"/>
          </p15:clr>
        </p15:guide>
        <p15:guide id="4" orient="horz" pos="3571">
          <p15:clr>
            <a:srgbClr val="FF96FF"/>
          </p15:clr>
        </p15:guide>
        <p15:guide id="5" pos="430">
          <p15:clr>
            <a:srgbClr val="FF96FF"/>
          </p15:clr>
        </p15:guide>
        <p15:guide id="6" pos="7249">
          <p15:clr>
            <a:srgbClr val="FF96FF"/>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460A2E-70CE-4A46-8710-FC8CB0A43137}"/>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D521DE5A-2DBB-4A0C-AC74-EA132FD2D091}"/>
              </a:ext>
            </a:extLst>
          </p:cNvPr>
          <p:cNvSpPr>
            <a:spLocks noGrp="1"/>
          </p:cNvSpPr>
          <p:nvPr>
            <p:ph type="sldNum" sz="quarter" idx="10"/>
          </p:nvPr>
        </p:nvSpPr>
        <p:spPr/>
        <p:txBody>
          <a:bodyPr/>
          <a:lstStyle/>
          <a:p>
            <a:fld id="{C855AFFB-64D9-4FA4-905E-E079B4C44CCB}" type="slidenum">
              <a:rPr lang="en-US" sz="1800" smtClean="0"/>
              <a:pPr/>
              <a:t>‹#›</a:t>
            </a:fld>
            <a:r>
              <a:rPr lang="en-US">
                <a:latin typeface="Avenir Next LT Pro" panose="020B0504020202020204" pitchFamily="34" charset="0"/>
              </a:rPr>
              <a:t>.</a:t>
            </a:r>
            <a:endParaRPr lang="en-US"/>
          </a:p>
        </p:txBody>
      </p:sp>
      <p:sp>
        <p:nvSpPr>
          <p:cNvPr id="8" name="Content Placeholder 7">
            <a:extLst>
              <a:ext uri="{FF2B5EF4-FFF2-40B4-BE49-F238E27FC236}">
                <a16:creationId xmlns:a16="http://schemas.microsoft.com/office/drawing/2014/main" id="{33FBC6DB-FF4B-430C-BA5D-7D724C28BC01}"/>
              </a:ext>
            </a:extLst>
          </p:cNvPr>
          <p:cNvSpPr>
            <a:spLocks noGrp="1"/>
          </p:cNvSpPr>
          <p:nvPr>
            <p:ph sz="quarter" idx="11"/>
          </p:nvPr>
        </p:nvSpPr>
        <p:spPr>
          <a:xfrm>
            <a:off x="614363" y="1206500"/>
            <a:ext cx="10964862" cy="3908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208297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_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D396A-2A5C-0123-9248-C9763FE2BEDB}"/>
              </a:ext>
            </a:extLst>
          </p:cNvPr>
          <p:cNvSpPr>
            <a:spLocks noGrp="1" noRot="1" noMove="1" noResize="1" noEditPoints="1" noAdjustHandles="1" noChangeArrowheads="1" noChangeShapeType="1"/>
          </p:cNvSpPr>
          <p:nvPr>
            <p:ph type="ctrTitle" hasCustomPrompt="1"/>
          </p:nvPr>
        </p:nvSpPr>
        <p:spPr>
          <a:xfrm>
            <a:off x="682624" y="2741578"/>
            <a:ext cx="5751306" cy="1620000"/>
          </a:xfrm>
        </p:spPr>
        <p:txBody>
          <a:bodyPr anchor="t">
            <a:normAutofit/>
          </a:bodyPr>
          <a:lstStyle>
            <a:lvl1pPr algn="l">
              <a:defRPr sz="4000">
                <a:solidFill>
                  <a:schemeClr val="bg2"/>
                </a:solidFill>
              </a:defRPr>
            </a:lvl1pPr>
          </a:lstStyle>
          <a:p>
            <a:r>
              <a:rPr lang="en-US" dirty="0"/>
              <a:t>Click to edit </a:t>
            </a:r>
            <a:br>
              <a:rPr lang="en-US" dirty="0"/>
            </a:br>
            <a:r>
              <a:rPr lang="en-US" dirty="0"/>
              <a:t>Master title style</a:t>
            </a:r>
          </a:p>
        </p:txBody>
      </p:sp>
      <p:sp>
        <p:nvSpPr>
          <p:cNvPr id="4" name="Date Placeholder 3">
            <a:extLst>
              <a:ext uri="{FF2B5EF4-FFF2-40B4-BE49-F238E27FC236}">
                <a16:creationId xmlns:a16="http://schemas.microsoft.com/office/drawing/2014/main" id="{C372472D-2585-AB79-C518-1E480DCCA01A}"/>
              </a:ext>
            </a:extLst>
          </p:cNvPr>
          <p:cNvSpPr>
            <a:spLocks noGrp="1"/>
          </p:cNvSpPr>
          <p:nvPr>
            <p:ph type="dt" sz="half" idx="10"/>
          </p:nvPr>
        </p:nvSpPr>
        <p:spPr>
          <a:xfrm>
            <a:off x="8074973" y="6024875"/>
            <a:ext cx="2743200" cy="365125"/>
          </a:xfrm>
          <a:prstGeom prst="rect">
            <a:avLst/>
          </a:prstGeom>
        </p:spPr>
        <p:txBody>
          <a:bodyPr lIns="0" tIns="0" rIns="0" bIns="0" anchor="ctr"/>
          <a:lstStyle>
            <a:lvl1pPr algn="r">
              <a:defRPr sz="1400" b="1">
                <a:solidFill>
                  <a:srgbClr val="EBE4F3"/>
                </a:solidFill>
              </a:defRPr>
            </a:lvl1pPr>
          </a:lstStyle>
          <a:p>
            <a:endParaRPr lang="en-US" dirty="0"/>
          </a:p>
        </p:txBody>
      </p:sp>
      <p:sp>
        <p:nvSpPr>
          <p:cNvPr id="7" name="Guides" hidden="1">
            <a:extLst>
              <a:ext uri="{FF2B5EF4-FFF2-40B4-BE49-F238E27FC236}">
                <a16:creationId xmlns:a16="http://schemas.microsoft.com/office/drawing/2014/main" id="{0BC9F431-149A-6888-B596-23548CB7AB98}"/>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pic>
        <p:nvPicPr>
          <p:cNvPr id="8" name="Graphic 7">
            <a:extLst>
              <a:ext uri="{FF2B5EF4-FFF2-40B4-BE49-F238E27FC236}">
                <a16:creationId xmlns:a16="http://schemas.microsoft.com/office/drawing/2014/main" id="{5C6F0E20-3E12-3199-78C0-538CC9623B0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9250" y="1081860"/>
            <a:ext cx="3420000" cy="433879"/>
          </a:xfrm>
          <a:prstGeom prst="rect">
            <a:avLst/>
          </a:prstGeom>
        </p:spPr>
      </p:pic>
    </p:spTree>
    <p:extLst>
      <p:ext uri="{BB962C8B-B14F-4D97-AF65-F5344CB8AC3E}">
        <p14:creationId xmlns:p14="http://schemas.microsoft.com/office/powerpoint/2010/main" val="2638292970"/>
      </p:ext>
    </p:extLst>
  </p:cSld>
  <p:clrMapOvr>
    <a:masterClrMapping/>
  </p:clrMapOvr>
  <p:extLst>
    <p:ext uri="{DCECCB84-F9BA-43D5-87BE-67443E8EF086}">
      <p15:sldGuideLst xmlns:p15="http://schemas.microsoft.com/office/powerpoint/2012/main">
        <p15:guide id="1" orient="horz" pos="340">
          <p15:clr>
            <a:srgbClr val="717275"/>
          </p15:clr>
        </p15:guide>
        <p15:guide id="2" orient="horz" pos="771">
          <p15:clr>
            <a:srgbClr val="717275"/>
          </p15:clr>
        </p15:guide>
        <p15:guide id="3" orient="horz" pos="1065">
          <p15:clr>
            <a:srgbClr val="FF96FF"/>
          </p15:clr>
        </p15:guide>
        <p15:guide id="4" orient="horz" pos="3571">
          <p15:clr>
            <a:srgbClr val="FF96FF"/>
          </p15:clr>
        </p15:guide>
        <p15:guide id="5" pos="430">
          <p15:clr>
            <a:srgbClr val="FF96FF"/>
          </p15:clr>
        </p15:guide>
        <p15:guide id="6" pos="7249">
          <p15:clr>
            <a:srgbClr val="FF96FF"/>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7D5D68-A44E-8174-4782-C4B9EC2163E0}"/>
              </a:ext>
            </a:extLst>
          </p:cNvPr>
          <p:cNvSpPr>
            <a:spLocks noGrp="1"/>
          </p:cNvSpPr>
          <p:nvPr>
            <p:ph idx="1" hasCustomPrompt="1"/>
          </p:nvPr>
        </p:nvSpPr>
        <p:spPr/>
        <p:txBody>
          <a:bodyPr/>
          <a:lstStyle>
            <a:lvl1pPr>
              <a:defRPr/>
            </a:lvl1pPr>
            <a:lvl5pPr>
              <a:defRPr/>
            </a:lvl5pPr>
          </a:lstStyle>
          <a:p>
            <a:pPr lvl="0"/>
            <a:r>
              <a:rPr lang="en-US" dirty="0"/>
              <a:t>First level</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dirty="0"/>
              <a:t>Sixth level</a:t>
            </a:r>
          </a:p>
        </p:txBody>
      </p:sp>
      <p:sp>
        <p:nvSpPr>
          <p:cNvPr id="7" name="Guides" hidden="1">
            <a:extLst>
              <a:ext uri="{FF2B5EF4-FFF2-40B4-BE49-F238E27FC236}">
                <a16:creationId xmlns:a16="http://schemas.microsoft.com/office/drawing/2014/main" id="{5F21BD54-D1E5-56BC-BCE0-B63E51E58386}"/>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Title 7">
            <a:extLst>
              <a:ext uri="{FF2B5EF4-FFF2-40B4-BE49-F238E27FC236}">
                <a16:creationId xmlns:a16="http://schemas.microsoft.com/office/drawing/2014/main" id="{F3FEA8DD-B298-F908-B027-04D802FF8D33}"/>
              </a:ext>
            </a:extLst>
          </p:cNvPr>
          <p:cNvSpPr>
            <a:spLocks noGrp="1"/>
          </p:cNvSpPr>
          <p:nvPr>
            <p:ph type="title" hasCustomPrompt="1"/>
          </p:nvPr>
        </p:nvSpPr>
        <p:spPr/>
        <p:txBody>
          <a:bodyPr/>
          <a:lstStyle>
            <a:lvl1pPr>
              <a:defRPr/>
            </a:lvl1pPr>
          </a:lstStyle>
          <a:p>
            <a:r>
              <a:rPr lang="en-US" dirty="0"/>
              <a:t>Click to add title</a:t>
            </a:r>
          </a:p>
        </p:txBody>
      </p:sp>
      <p:sp>
        <p:nvSpPr>
          <p:cNvPr id="4" name="Slide Number Placeholder 3">
            <a:extLst>
              <a:ext uri="{FF2B5EF4-FFF2-40B4-BE49-F238E27FC236}">
                <a16:creationId xmlns:a16="http://schemas.microsoft.com/office/drawing/2014/main" id="{33D492B1-A666-9AC6-720B-9210644B94D8}"/>
              </a:ext>
            </a:extLst>
          </p:cNvPr>
          <p:cNvSpPr>
            <a:spLocks noGrp="1"/>
          </p:cNvSpPr>
          <p:nvPr>
            <p:ph type="sldNum" sz="quarter" idx="11"/>
          </p:nvPr>
        </p:nvSpPr>
        <p:spPr/>
        <p:txBody>
          <a:bodyPr/>
          <a:lstStyle/>
          <a:p>
            <a:fld id="{C855AFFB-64D9-4FA4-905E-E079B4C44CCB}" type="slidenum">
              <a:rPr lang="en-US" sz="1800" smtClean="0"/>
              <a:pPr/>
              <a:t>‹#›</a:t>
            </a:fld>
            <a:r>
              <a:rPr lang="en-US">
                <a:latin typeface="Avenir Next LT Pro" panose="020B0504020202020204" pitchFamily="34" charset="0"/>
              </a:rPr>
              <a:t>.</a:t>
            </a:r>
            <a:endParaRPr lang="en-US" dirty="0">
              <a:latin typeface="Avenir Next LT Pro" panose="020B0504020202020204" pitchFamily="34" charset="0"/>
            </a:endParaRPr>
          </a:p>
        </p:txBody>
      </p:sp>
    </p:spTree>
    <p:extLst>
      <p:ext uri="{BB962C8B-B14F-4D97-AF65-F5344CB8AC3E}">
        <p14:creationId xmlns:p14="http://schemas.microsoft.com/office/powerpoint/2010/main" val="1881884729"/>
      </p:ext>
    </p:extLst>
  </p:cSld>
  <p:clrMapOvr>
    <a:masterClrMapping/>
  </p:clrMapOvr>
  <p:extLst>
    <p:ext uri="{DCECCB84-F9BA-43D5-87BE-67443E8EF086}">
      <p15:sldGuideLst xmlns:p15="http://schemas.microsoft.com/office/powerpoint/2012/main">
        <p15:guide id="1" orient="horz" pos="340" userDrawn="1">
          <p15:clr>
            <a:srgbClr val="717275"/>
          </p15:clr>
        </p15:guide>
        <p15:guide id="2" orient="horz" pos="771" userDrawn="1">
          <p15:clr>
            <a:srgbClr val="717275"/>
          </p15:clr>
        </p15:guide>
        <p15:guide id="3" orient="horz" pos="1065" userDrawn="1">
          <p15:clr>
            <a:srgbClr val="FF96FF"/>
          </p15:clr>
        </p15:guide>
        <p15:guide id="4" orient="horz" pos="3571" userDrawn="1">
          <p15:clr>
            <a:srgbClr val="FF96FF"/>
          </p15:clr>
        </p15:guide>
        <p15:guide id="5" pos="430" userDrawn="1">
          <p15:clr>
            <a:srgbClr val="FF96FF"/>
          </p15:clr>
        </p15:guide>
        <p15:guide id="6" pos="7249" userDrawn="1">
          <p15:clr>
            <a:srgbClr val="FF96FF"/>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Divider_White">
    <p:bg>
      <p:bgPr>
        <a:solidFill>
          <a:schemeClr val="bg1"/>
        </a:solidFill>
        <a:effectLst/>
      </p:bgPr>
    </p:bg>
    <p:spTree>
      <p:nvGrpSpPr>
        <p:cNvPr id="1" name=""/>
        <p:cNvGrpSpPr/>
        <p:nvPr/>
      </p:nvGrpSpPr>
      <p:grpSpPr>
        <a:xfrm>
          <a:off x="0" y="0"/>
          <a:ext cx="0" cy="0"/>
          <a:chOff x="0" y="0"/>
          <a:chExt cx="0" cy="0"/>
        </a:xfrm>
      </p:grpSpPr>
      <p:sp>
        <p:nvSpPr>
          <p:cNvPr id="7" name="Guides" hidden="1">
            <a:extLst>
              <a:ext uri="{FF2B5EF4-FFF2-40B4-BE49-F238E27FC236}">
                <a16:creationId xmlns:a16="http://schemas.microsoft.com/office/drawing/2014/main" id="{B42358C3-D60F-78EC-7B8D-7D54B2B5611B}"/>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2" name="Title 1">
            <a:extLst>
              <a:ext uri="{FF2B5EF4-FFF2-40B4-BE49-F238E27FC236}">
                <a16:creationId xmlns:a16="http://schemas.microsoft.com/office/drawing/2014/main" id="{EE49B112-9556-1925-3202-724BFB1F108C}"/>
              </a:ext>
            </a:extLst>
          </p:cNvPr>
          <p:cNvSpPr>
            <a:spLocks noGrp="1"/>
          </p:cNvSpPr>
          <p:nvPr>
            <p:ph type="title" hasCustomPrompt="1"/>
          </p:nvPr>
        </p:nvSpPr>
        <p:spPr>
          <a:xfrm>
            <a:off x="682625" y="1223964"/>
            <a:ext cx="10825163" cy="4445000"/>
          </a:xfrm>
        </p:spPr>
        <p:txBody>
          <a:bodyPr anchor="ctr"/>
          <a:lstStyle>
            <a:lvl1pPr algn="ctr">
              <a:defRPr sz="6000">
                <a:solidFill>
                  <a:schemeClr val="bg2"/>
                </a:solidFill>
              </a:defRPr>
            </a:lvl1pPr>
          </a:lstStyle>
          <a:p>
            <a:r>
              <a:rPr lang="en-US" dirty="0"/>
              <a:t>Click to add</a:t>
            </a:r>
            <a:br>
              <a:rPr lang="en-GB" dirty="0"/>
            </a:br>
            <a:r>
              <a:rPr lang="en-US" dirty="0"/>
              <a:t>divider text</a:t>
            </a:r>
            <a:endParaRPr lang="en-US"/>
          </a:p>
        </p:txBody>
      </p:sp>
    </p:spTree>
    <p:extLst>
      <p:ext uri="{BB962C8B-B14F-4D97-AF65-F5344CB8AC3E}">
        <p14:creationId xmlns:p14="http://schemas.microsoft.com/office/powerpoint/2010/main" val="1157176061"/>
      </p:ext>
    </p:extLst>
  </p:cSld>
  <p:clrMapOvr>
    <a:masterClrMapping/>
  </p:clrMapOvr>
  <p:extLst>
    <p:ext uri="{DCECCB84-F9BA-43D5-87BE-67443E8EF086}">
      <p15:sldGuideLst xmlns:p15="http://schemas.microsoft.com/office/powerpoint/2012/main">
        <p15:guide id="1" orient="horz" pos="340" userDrawn="1">
          <p15:clr>
            <a:srgbClr val="717275"/>
          </p15:clr>
        </p15:guide>
        <p15:guide id="2" orient="horz" pos="771" userDrawn="1">
          <p15:clr>
            <a:srgbClr val="717275"/>
          </p15:clr>
        </p15:guide>
        <p15:guide id="3" orient="horz" pos="1049" userDrawn="1">
          <p15:clr>
            <a:srgbClr val="FF96FF"/>
          </p15:clr>
        </p15:guide>
        <p15:guide id="4" orient="horz" pos="3571" userDrawn="1">
          <p15:clr>
            <a:srgbClr val="FF96FF"/>
          </p15:clr>
        </p15:guide>
        <p15:guide id="5" pos="430" userDrawn="1">
          <p15:clr>
            <a:srgbClr val="FF96FF"/>
          </p15:clr>
        </p15:guide>
        <p15:guide id="6" pos="7249" userDrawn="1">
          <p15:clr>
            <a:srgbClr val="FF96FF"/>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5D37987-FEF9-3A1E-6511-963037A4D240}"/>
              </a:ext>
            </a:extLst>
          </p:cNvPr>
          <p:cNvSpPr>
            <a:spLocks noGrp="1"/>
          </p:cNvSpPr>
          <p:nvPr>
            <p:ph type="body" idx="1" hasCustomPrompt="1"/>
          </p:nvPr>
        </p:nvSpPr>
        <p:spPr>
          <a:xfrm>
            <a:off x="684000" y="1691999"/>
            <a:ext cx="5070687" cy="504000"/>
          </a:xfrm>
        </p:spPr>
        <p:txBody>
          <a:bodyPr anchor="ctr">
            <a:normAutofit/>
          </a:bodyPr>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a:t>
            </a:r>
            <a:endParaRPr lang="en-US"/>
          </a:p>
        </p:txBody>
      </p:sp>
      <p:sp>
        <p:nvSpPr>
          <p:cNvPr id="4" name="Content Placeholder 3">
            <a:extLst>
              <a:ext uri="{FF2B5EF4-FFF2-40B4-BE49-F238E27FC236}">
                <a16:creationId xmlns:a16="http://schemas.microsoft.com/office/drawing/2014/main" id="{AA9A7AC3-7016-124B-6D12-60D2ED84E150}"/>
              </a:ext>
            </a:extLst>
          </p:cNvPr>
          <p:cNvSpPr>
            <a:spLocks noGrp="1"/>
          </p:cNvSpPr>
          <p:nvPr>
            <p:ph sz="half" idx="2" hasCustomPrompt="1"/>
          </p:nvPr>
        </p:nvSpPr>
        <p:spPr>
          <a:xfrm>
            <a:off x="684000" y="2213112"/>
            <a:ext cx="5070687" cy="3455849"/>
          </a:xfrm>
        </p:spPr>
        <p:txBody>
          <a:bodyPr/>
          <a:lstStyle>
            <a:lvl1pPr>
              <a:defRPr/>
            </a:lvl1pPr>
          </a:lstStyle>
          <a:p>
            <a:pPr lvl="0"/>
            <a:r>
              <a:rPr lang="en-US" dirty="0"/>
              <a:t>First level</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p>
        </p:txBody>
      </p:sp>
      <p:sp>
        <p:nvSpPr>
          <p:cNvPr id="5" name="Text Placeholder 4">
            <a:extLst>
              <a:ext uri="{FF2B5EF4-FFF2-40B4-BE49-F238E27FC236}">
                <a16:creationId xmlns:a16="http://schemas.microsoft.com/office/drawing/2014/main" id="{A3EEE4A6-0FDD-9212-913D-B2FEF0606225}"/>
              </a:ext>
            </a:extLst>
          </p:cNvPr>
          <p:cNvSpPr>
            <a:spLocks noGrp="1"/>
          </p:cNvSpPr>
          <p:nvPr>
            <p:ph type="body" sz="quarter" idx="3" hasCustomPrompt="1"/>
          </p:nvPr>
        </p:nvSpPr>
        <p:spPr>
          <a:xfrm>
            <a:off x="6437313" y="1691999"/>
            <a:ext cx="5070688" cy="504000"/>
          </a:xfrm>
        </p:spPr>
        <p:txBody>
          <a:bodyPr anchor="ctr">
            <a:normAutofit/>
          </a:bodyPr>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a:t>
            </a:r>
            <a:endParaRPr lang="en-US"/>
          </a:p>
        </p:txBody>
      </p:sp>
      <p:sp>
        <p:nvSpPr>
          <p:cNvPr id="6" name="Content Placeholder 5">
            <a:extLst>
              <a:ext uri="{FF2B5EF4-FFF2-40B4-BE49-F238E27FC236}">
                <a16:creationId xmlns:a16="http://schemas.microsoft.com/office/drawing/2014/main" id="{C6445E0B-CCBA-A542-405F-7F1E8D462735}"/>
              </a:ext>
            </a:extLst>
          </p:cNvPr>
          <p:cNvSpPr>
            <a:spLocks noGrp="1"/>
          </p:cNvSpPr>
          <p:nvPr>
            <p:ph sz="quarter" idx="4" hasCustomPrompt="1"/>
          </p:nvPr>
        </p:nvSpPr>
        <p:spPr>
          <a:xfrm>
            <a:off x="6438001" y="2213113"/>
            <a:ext cx="5070687" cy="3455850"/>
          </a:xfrm>
        </p:spPr>
        <p:txBody>
          <a:bodyPr/>
          <a:lstStyle>
            <a:lvl1pPr>
              <a:defRPr/>
            </a:lvl1pPr>
          </a:lstStyle>
          <a:p>
            <a:pPr lvl="0"/>
            <a:r>
              <a:rPr lang="en-US" dirty="0"/>
              <a:t>First level</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p>
        </p:txBody>
      </p:sp>
      <p:sp>
        <p:nvSpPr>
          <p:cNvPr id="10" name="Guides" hidden="1">
            <a:extLst>
              <a:ext uri="{FF2B5EF4-FFF2-40B4-BE49-F238E27FC236}">
                <a16:creationId xmlns:a16="http://schemas.microsoft.com/office/drawing/2014/main" id="{E4878919-016C-D3CA-A15B-9A6FC311B09B}"/>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1" name="Title 10">
            <a:extLst>
              <a:ext uri="{FF2B5EF4-FFF2-40B4-BE49-F238E27FC236}">
                <a16:creationId xmlns:a16="http://schemas.microsoft.com/office/drawing/2014/main" id="{EBE4E3C2-FDBC-028B-5832-3B62BADCC13B}"/>
              </a:ext>
            </a:extLst>
          </p:cNvPr>
          <p:cNvSpPr>
            <a:spLocks noGrp="1"/>
          </p:cNvSpPr>
          <p:nvPr>
            <p:ph type="title" hasCustomPrompt="1"/>
          </p:nvPr>
        </p:nvSpPr>
        <p:spPr/>
        <p:txBody>
          <a:bodyPr/>
          <a:lstStyle>
            <a:lvl1pPr>
              <a:defRPr b="1"/>
            </a:lvl1pPr>
          </a:lstStyle>
          <a:p>
            <a:r>
              <a:rPr lang="en-US" dirty="0"/>
              <a:t>Click to add title</a:t>
            </a:r>
          </a:p>
        </p:txBody>
      </p:sp>
      <p:sp>
        <p:nvSpPr>
          <p:cNvPr id="7" name="Slide Number Placeholder 6">
            <a:extLst>
              <a:ext uri="{FF2B5EF4-FFF2-40B4-BE49-F238E27FC236}">
                <a16:creationId xmlns:a16="http://schemas.microsoft.com/office/drawing/2014/main" id="{CAB0EA9F-C9B1-282B-8941-23AEF86A9C4E}"/>
              </a:ext>
            </a:extLst>
          </p:cNvPr>
          <p:cNvSpPr>
            <a:spLocks noGrp="1"/>
          </p:cNvSpPr>
          <p:nvPr>
            <p:ph type="sldNum" sz="quarter" idx="11"/>
          </p:nvPr>
        </p:nvSpPr>
        <p:spPr/>
        <p:txBody>
          <a:bodyPr/>
          <a:lstStyle/>
          <a:p>
            <a:fld id="{C855AFFB-64D9-4FA4-905E-E079B4C44CCB}" type="slidenum">
              <a:rPr lang="en-US" sz="1800" smtClean="0"/>
              <a:pPr/>
              <a:t>‹#›</a:t>
            </a:fld>
            <a:r>
              <a:rPr lang="en-US">
                <a:latin typeface="Avenir Next LT Pro" panose="020B0504020202020204" pitchFamily="34" charset="0"/>
              </a:rPr>
              <a:t>.</a:t>
            </a:r>
            <a:endParaRPr lang="en-US" dirty="0">
              <a:latin typeface="Avenir Next LT Pro" panose="020B0504020202020204" pitchFamily="34" charset="0"/>
            </a:endParaRPr>
          </a:p>
        </p:txBody>
      </p:sp>
    </p:spTree>
    <p:extLst>
      <p:ext uri="{BB962C8B-B14F-4D97-AF65-F5344CB8AC3E}">
        <p14:creationId xmlns:p14="http://schemas.microsoft.com/office/powerpoint/2010/main" val="315412366"/>
      </p:ext>
    </p:extLst>
  </p:cSld>
  <p:clrMapOvr>
    <a:masterClrMapping/>
  </p:clrMapOvr>
  <p:extLst>
    <p:ext uri="{DCECCB84-F9BA-43D5-87BE-67443E8EF086}">
      <p15:sldGuideLst xmlns:p15="http://schemas.microsoft.com/office/powerpoint/2012/main">
        <p15:guide id="1" orient="horz" pos="340" userDrawn="1">
          <p15:clr>
            <a:srgbClr val="717275"/>
          </p15:clr>
        </p15:guide>
        <p15:guide id="2" orient="horz" pos="771" userDrawn="1">
          <p15:clr>
            <a:srgbClr val="717275"/>
          </p15:clr>
        </p15:guide>
        <p15:guide id="3" orient="horz" pos="1065" userDrawn="1">
          <p15:clr>
            <a:srgbClr val="FF96FF"/>
          </p15:clr>
        </p15:guide>
        <p15:guide id="4" orient="horz" pos="3571" userDrawn="1">
          <p15:clr>
            <a:srgbClr val="FF96FF"/>
          </p15:clr>
        </p15:guide>
        <p15:guide id="5" pos="430" userDrawn="1">
          <p15:clr>
            <a:srgbClr val="FF96FF"/>
          </p15:clr>
        </p15:guide>
        <p15:guide id="6" pos="3624" userDrawn="1">
          <p15:clr>
            <a:srgbClr val="FF96FF"/>
          </p15:clr>
        </p15:guide>
        <p15:guide id="7" pos="4055" userDrawn="1">
          <p15:clr>
            <a:srgbClr val="FF96FF"/>
          </p15:clr>
        </p15:guide>
        <p15:guide id="8" pos="7249" userDrawn="1">
          <p15:clr>
            <a:srgbClr val="FF96FF"/>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mparison_Image righ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CA94C63D-77ED-8E83-3CF7-CF53A3ED66DC}"/>
              </a:ext>
            </a:extLst>
          </p:cNvPr>
          <p:cNvSpPr>
            <a:spLocks noGrp="1"/>
          </p:cNvSpPr>
          <p:nvPr>
            <p:ph type="pic" sz="quarter" idx="13"/>
          </p:nvPr>
        </p:nvSpPr>
        <p:spPr>
          <a:xfrm>
            <a:off x="6096000" y="0"/>
            <a:ext cx="6096000" cy="6858000"/>
          </a:xfrm>
          <a:solidFill>
            <a:srgbClr val="F4F4F4"/>
          </a:solidFill>
        </p:spPr>
        <p:txBody>
          <a:bodyPr/>
          <a:lstStyle/>
          <a:p>
            <a:r>
              <a:rPr lang="en-US"/>
              <a:t>Click icon to add picture</a:t>
            </a:r>
            <a:endParaRPr lang="en-US" dirty="0"/>
          </a:p>
        </p:txBody>
      </p:sp>
      <p:sp>
        <p:nvSpPr>
          <p:cNvPr id="3" name="Text Placeholder 2">
            <a:extLst>
              <a:ext uri="{FF2B5EF4-FFF2-40B4-BE49-F238E27FC236}">
                <a16:creationId xmlns:a16="http://schemas.microsoft.com/office/drawing/2014/main" id="{A5D37987-FEF9-3A1E-6511-963037A4D240}"/>
              </a:ext>
            </a:extLst>
          </p:cNvPr>
          <p:cNvSpPr>
            <a:spLocks noGrp="1"/>
          </p:cNvSpPr>
          <p:nvPr>
            <p:ph type="body" idx="1" hasCustomPrompt="1"/>
          </p:nvPr>
        </p:nvSpPr>
        <p:spPr>
          <a:xfrm>
            <a:off x="684000" y="1691999"/>
            <a:ext cx="5070687" cy="504000"/>
          </a:xfrm>
        </p:spPr>
        <p:txBody>
          <a:bodyPr anchor="ctr">
            <a:normAutofit/>
          </a:bodyPr>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a:t>
            </a:r>
            <a:endParaRPr lang="en-US"/>
          </a:p>
        </p:txBody>
      </p:sp>
      <p:sp>
        <p:nvSpPr>
          <p:cNvPr id="4" name="Content Placeholder 3">
            <a:extLst>
              <a:ext uri="{FF2B5EF4-FFF2-40B4-BE49-F238E27FC236}">
                <a16:creationId xmlns:a16="http://schemas.microsoft.com/office/drawing/2014/main" id="{AA9A7AC3-7016-124B-6D12-60D2ED84E150}"/>
              </a:ext>
            </a:extLst>
          </p:cNvPr>
          <p:cNvSpPr>
            <a:spLocks noGrp="1"/>
          </p:cNvSpPr>
          <p:nvPr>
            <p:ph sz="half" idx="2" hasCustomPrompt="1"/>
          </p:nvPr>
        </p:nvSpPr>
        <p:spPr>
          <a:xfrm>
            <a:off x="684000" y="2213112"/>
            <a:ext cx="5070687" cy="3455849"/>
          </a:xfrm>
        </p:spPr>
        <p:txBody>
          <a:bodyPr/>
          <a:lstStyle>
            <a:lvl1pPr>
              <a:defRPr/>
            </a:lvl1pPr>
          </a:lstStyle>
          <a:p>
            <a:pPr lvl="0"/>
            <a:r>
              <a:rPr lang="en-US" dirty="0"/>
              <a:t>First level</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p>
        </p:txBody>
      </p:sp>
      <p:sp>
        <p:nvSpPr>
          <p:cNvPr id="10" name="Guides" hidden="1">
            <a:extLst>
              <a:ext uri="{FF2B5EF4-FFF2-40B4-BE49-F238E27FC236}">
                <a16:creationId xmlns:a16="http://schemas.microsoft.com/office/drawing/2014/main" id="{E4878919-016C-D3CA-A15B-9A6FC311B09B}"/>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1" name="Title 10">
            <a:extLst>
              <a:ext uri="{FF2B5EF4-FFF2-40B4-BE49-F238E27FC236}">
                <a16:creationId xmlns:a16="http://schemas.microsoft.com/office/drawing/2014/main" id="{EBE4E3C2-FDBC-028B-5832-3B62BADCC13B}"/>
              </a:ext>
            </a:extLst>
          </p:cNvPr>
          <p:cNvSpPr>
            <a:spLocks noGrp="1"/>
          </p:cNvSpPr>
          <p:nvPr>
            <p:ph type="title" hasCustomPrompt="1"/>
          </p:nvPr>
        </p:nvSpPr>
        <p:spPr>
          <a:xfrm>
            <a:off x="684000" y="540000"/>
            <a:ext cx="5070687" cy="864000"/>
          </a:xfrm>
        </p:spPr>
        <p:txBody>
          <a:bodyPr/>
          <a:lstStyle>
            <a:lvl1pPr>
              <a:defRPr b="1"/>
            </a:lvl1pPr>
          </a:lstStyle>
          <a:p>
            <a:r>
              <a:rPr lang="en-US" dirty="0"/>
              <a:t>Click to add title</a:t>
            </a:r>
          </a:p>
        </p:txBody>
      </p:sp>
      <p:sp>
        <p:nvSpPr>
          <p:cNvPr id="5" name="Slide Number Placeholder 4">
            <a:extLst>
              <a:ext uri="{FF2B5EF4-FFF2-40B4-BE49-F238E27FC236}">
                <a16:creationId xmlns:a16="http://schemas.microsoft.com/office/drawing/2014/main" id="{F4D5D006-25C6-069C-FD26-2AEAB6B29B12}"/>
              </a:ext>
            </a:extLst>
          </p:cNvPr>
          <p:cNvSpPr>
            <a:spLocks noGrp="1"/>
          </p:cNvSpPr>
          <p:nvPr>
            <p:ph type="sldNum" sz="quarter" idx="18"/>
          </p:nvPr>
        </p:nvSpPr>
        <p:spPr/>
        <p:txBody>
          <a:bodyPr/>
          <a:lstStyle/>
          <a:p>
            <a:fld id="{C855AFFB-64D9-4FA4-905E-E079B4C44CCB}" type="slidenum">
              <a:rPr lang="en-US" sz="1800" smtClean="0"/>
              <a:pPr/>
              <a:t>‹#›</a:t>
            </a:fld>
            <a:r>
              <a:rPr lang="en-US">
                <a:latin typeface="Avenir Next LT Pro" panose="020B0504020202020204" pitchFamily="34" charset="0"/>
              </a:rPr>
              <a:t>.</a:t>
            </a:r>
            <a:endParaRPr lang="en-US" dirty="0">
              <a:latin typeface="Avenir Next LT Pro" panose="020B0504020202020204" pitchFamily="34" charset="0"/>
            </a:endParaRPr>
          </a:p>
        </p:txBody>
      </p:sp>
    </p:spTree>
    <p:extLst>
      <p:ext uri="{BB962C8B-B14F-4D97-AF65-F5344CB8AC3E}">
        <p14:creationId xmlns:p14="http://schemas.microsoft.com/office/powerpoint/2010/main" val="3583565843"/>
      </p:ext>
    </p:extLst>
  </p:cSld>
  <p:clrMapOvr>
    <a:masterClrMapping/>
  </p:clrMapOvr>
  <p:extLst>
    <p:ext uri="{DCECCB84-F9BA-43D5-87BE-67443E8EF086}">
      <p15:sldGuideLst xmlns:p15="http://schemas.microsoft.com/office/powerpoint/2012/main">
        <p15:guide id="1" orient="horz" pos="340" userDrawn="1">
          <p15:clr>
            <a:srgbClr val="717275"/>
          </p15:clr>
        </p15:guide>
        <p15:guide id="2" orient="horz" pos="771" userDrawn="1">
          <p15:clr>
            <a:srgbClr val="717275"/>
          </p15:clr>
        </p15:guide>
        <p15:guide id="3" orient="horz" pos="1065" userDrawn="1">
          <p15:clr>
            <a:srgbClr val="FF96FF"/>
          </p15:clr>
        </p15:guide>
        <p15:guide id="4" orient="horz" pos="3571" userDrawn="1">
          <p15:clr>
            <a:srgbClr val="FF96FF"/>
          </p15:clr>
        </p15:guide>
        <p15:guide id="5" pos="430" userDrawn="1">
          <p15:clr>
            <a:srgbClr val="FF96FF"/>
          </p15:clr>
        </p15:guide>
        <p15:guide id="6" pos="3624" userDrawn="1">
          <p15:clr>
            <a:srgbClr val="FF96FF"/>
          </p15:clr>
        </p15:guide>
        <p15:guide id="7" pos="4055" userDrawn="1">
          <p15:clr>
            <a:srgbClr val="FF96FF"/>
          </p15:clr>
        </p15:guide>
        <p15:guide id="8" pos="7249" userDrawn="1">
          <p15:clr>
            <a:srgbClr val="FF96FF"/>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mparison_Graphic righ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7EE97D-A2EF-F9E0-04FF-E33D1E4B6A88}"/>
              </a:ext>
            </a:extLst>
          </p:cNvPr>
          <p:cNvSpPr/>
          <p:nvPr userDrawn="1"/>
        </p:nvSpPr>
        <p:spPr>
          <a:xfrm>
            <a:off x="6096001" y="0"/>
            <a:ext cx="6095999" cy="6858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A5D37987-FEF9-3A1E-6511-963037A4D240}"/>
              </a:ext>
            </a:extLst>
          </p:cNvPr>
          <p:cNvSpPr>
            <a:spLocks noGrp="1"/>
          </p:cNvSpPr>
          <p:nvPr>
            <p:ph type="body" idx="1" hasCustomPrompt="1"/>
          </p:nvPr>
        </p:nvSpPr>
        <p:spPr>
          <a:xfrm>
            <a:off x="684000" y="1691999"/>
            <a:ext cx="5070687" cy="504000"/>
          </a:xfrm>
        </p:spPr>
        <p:txBody>
          <a:bodyPr anchor="ctr">
            <a:normAutofit/>
          </a:bodyPr>
          <a:lstStyle>
            <a:lvl1pPr marL="0" indent="0">
              <a:buNone/>
              <a:defRPr sz="18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a:t>
            </a:r>
            <a:endParaRPr lang="en-US"/>
          </a:p>
        </p:txBody>
      </p:sp>
      <p:sp>
        <p:nvSpPr>
          <p:cNvPr id="4" name="Content Placeholder 3">
            <a:extLst>
              <a:ext uri="{FF2B5EF4-FFF2-40B4-BE49-F238E27FC236}">
                <a16:creationId xmlns:a16="http://schemas.microsoft.com/office/drawing/2014/main" id="{AA9A7AC3-7016-124B-6D12-60D2ED84E150}"/>
              </a:ext>
            </a:extLst>
          </p:cNvPr>
          <p:cNvSpPr>
            <a:spLocks noGrp="1"/>
          </p:cNvSpPr>
          <p:nvPr>
            <p:ph sz="half" idx="2" hasCustomPrompt="1"/>
          </p:nvPr>
        </p:nvSpPr>
        <p:spPr>
          <a:xfrm>
            <a:off x="684000" y="2213112"/>
            <a:ext cx="5070687" cy="3455849"/>
          </a:xfrm>
        </p:spPr>
        <p:txBody>
          <a:bodyPr/>
          <a:lstStyle>
            <a:lvl1pPr marL="0" indent="0">
              <a:buNone/>
              <a:defRPr sz="1600">
                <a:solidFill>
                  <a:schemeClr val="accent2"/>
                </a:solidFill>
              </a:defRPr>
            </a:lvl1pPr>
            <a:lvl2pPr marL="0" indent="0">
              <a:buFont typeface="Arial" panose="020B0604020202020204" pitchFamily="34" charset="0"/>
              <a:buNone/>
              <a:defRPr sz="1200"/>
            </a:lvl2pPr>
            <a:lvl3pPr marL="171450" indent="-171450">
              <a:buFont typeface="Arial" panose="020B0604020202020204" pitchFamily="34" charset="0"/>
              <a:buChar char="•"/>
              <a:defRPr sz="1200"/>
            </a:lvl3pPr>
            <a:lvl4pPr marL="171450" indent="-171450">
              <a:buFont typeface="Arial" panose="020B0604020202020204" pitchFamily="34" charset="0"/>
              <a:buChar char="•"/>
              <a:defRPr/>
            </a:lvl4pPr>
            <a:lvl5pPr marL="171450" indent="-171450">
              <a:buFont typeface="Arial" panose="020B0604020202020204" pitchFamily="34" charset="0"/>
              <a:buChar char="•"/>
              <a:defRPr/>
            </a:lvl5pPr>
            <a:lvl6pPr marL="360000" indent="-180000">
              <a:buFont typeface="Arial" panose="020B0604020202020204" pitchFamily="34" charset="0"/>
              <a:buChar char="−"/>
              <a:defRPr/>
            </a:lvl6pPr>
          </a:lstStyle>
          <a:p>
            <a:pPr lvl="0"/>
            <a:r>
              <a:rPr lang="en-US" dirty="0"/>
              <a:t>First level</a:t>
            </a:r>
            <a:endParaRPr lang="en-US"/>
          </a:p>
          <a:p>
            <a:pPr lvl="1"/>
            <a:r>
              <a:rPr lang="en-US" dirty="0"/>
              <a:t>Second level</a:t>
            </a:r>
            <a:endParaRPr lang="en-US"/>
          </a:p>
          <a:p>
            <a:pPr lvl="2"/>
            <a:r>
              <a:rPr lang="en-US" dirty="0"/>
              <a:t>Third level</a:t>
            </a:r>
            <a:endParaRPr lang="en-US"/>
          </a:p>
          <a:p>
            <a:pPr lvl="5"/>
            <a:r>
              <a:rPr lang="en-US" dirty="0"/>
              <a:t>Fourth level</a:t>
            </a:r>
            <a:endParaRPr lang="en-US"/>
          </a:p>
        </p:txBody>
      </p:sp>
      <p:sp>
        <p:nvSpPr>
          <p:cNvPr id="10" name="Guides" hidden="1">
            <a:extLst>
              <a:ext uri="{FF2B5EF4-FFF2-40B4-BE49-F238E27FC236}">
                <a16:creationId xmlns:a16="http://schemas.microsoft.com/office/drawing/2014/main" id="{E4878919-016C-D3CA-A15B-9A6FC311B09B}"/>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1" name="Title 10">
            <a:extLst>
              <a:ext uri="{FF2B5EF4-FFF2-40B4-BE49-F238E27FC236}">
                <a16:creationId xmlns:a16="http://schemas.microsoft.com/office/drawing/2014/main" id="{EBE4E3C2-FDBC-028B-5832-3B62BADCC13B}"/>
              </a:ext>
            </a:extLst>
          </p:cNvPr>
          <p:cNvSpPr>
            <a:spLocks noGrp="1"/>
          </p:cNvSpPr>
          <p:nvPr>
            <p:ph type="title" hasCustomPrompt="1"/>
          </p:nvPr>
        </p:nvSpPr>
        <p:spPr>
          <a:xfrm>
            <a:off x="684000" y="540000"/>
            <a:ext cx="5070687" cy="864000"/>
          </a:xfrm>
        </p:spPr>
        <p:txBody>
          <a:bodyPr/>
          <a:lstStyle>
            <a:lvl1pPr>
              <a:defRPr b="1"/>
            </a:lvl1pPr>
          </a:lstStyle>
          <a:p>
            <a:r>
              <a:rPr lang="en-US" dirty="0"/>
              <a:t>Click to add title</a:t>
            </a:r>
            <a:endParaRPr lang="en-US"/>
          </a:p>
        </p:txBody>
      </p:sp>
      <p:sp>
        <p:nvSpPr>
          <p:cNvPr id="6" name="Content Placeholder 5">
            <a:extLst>
              <a:ext uri="{FF2B5EF4-FFF2-40B4-BE49-F238E27FC236}">
                <a16:creationId xmlns:a16="http://schemas.microsoft.com/office/drawing/2014/main" id="{996889CC-2822-30BE-5217-D1CD724A8AD4}"/>
              </a:ext>
            </a:extLst>
          </p:cNvPr>
          <p:cNvSpPr>
            <a:spLocks noGrp="1"/>
          </p:cNvSpPr>
          <p:nvPr>
            <p:ph sz="quarter" idx="13" hasCustomPrompt="1"/>
          </p:nvPr>
        </p:nvSpPr>
        <p:spPr>
          <a:xfrm>
            <a:off x="6438001" y="1691999"/>
            <a:ext cx="5069999" cy="3978001"/>
          </a:xfrm>
        </p:spPr>
        <p:txBody>
          <a:bodyPr/>
          <a:lstStyle>
            <a:lvl1pPr>
              <a:defRPr/>
            </a:lvl1pPr>
          </a:lstStyle>
          <a:p>
            <a:pPr lvl="0"/>
            <a:r>
              <a:rPr lang="en-US" dirty="0"/>
              <a:t>First level</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p>
        </p:txBody>
      </p:sp>
      <p:sp>
        <p:nvSpPr>
          <p:cNvPr id="7" name="Slide Number Placeholder 6">
            <a:extLst>
              <a:ext uri="{FF2B5EF4-FFF2-40B4-BE49-F238E27FC236}">
                <a16:creationId xmlns:a16="http://schemas.microsoft.com/office/drawing/2014/main" id="{30571DA5-F321-AA73-A363-FDFEC3D5CFCC}"/>
              </a:ext>
            </a:extLst>
          </p:cNvPr>
          <p:cNvSpPr>
            <a:spLocks noGrp="1"/>
          </p:cNvSpPr>
          <p:nvPr>
            <p:ph type="sldNum" sz="quarter" idx="15"/>
          </p:nvPr>
        </p:nvSpPr>
        <p:spPr/>
        <p:txBody>
          <a:bodyPr/>
          <a:lstStyle/>
          <a:p>
            <a:fld id="{C855AFFB-64D9-4FA4-905E-E079B4C44CCB}" type="slidenum">
              <a:rPr lang="en-US" sz="1800" smtClean="0"/>
              <a:pPr/>
              <a:t>‹#›</a:t>
            </a:fld>
            <a:r>
              <a:rPr lang="en-US">
                <a:latin typeface="Avenir Next LT Pro" panose="020B0504020202020204" pitchFamily="34" charset="0"/>
              </a:rPr>
              <a:t>.</a:t>
            </a:r>
            <a:endParaRPr lang="en-US" dirty="0">
              <a:latin typeface="Avenir Next LT Pro" panose="020B0504020202020204" pitchFamily="34" charset="0"/>
            </a:endParaRPr>
          </a:p>
        </p:txBody>
      </p:sp>
    </p:spTree>
    <p:extLst>
      <p:ext uri="{BB962C8B-B14F-4D97-AF65-F5344CB8AC3E}">
        <p14:creationId xmlns:p14="http://schemas.microsoft.com/office/powerpoint/2010/main" val="3228955881"/>
      </p:ext>
    </p:extLst>
  </p:cSld>
  <p:clrMapOvr>
    <a:masterClrMapping/>
  </p:clrMapOvr>
  <p:extLst>
    <p:ext uri="{DCECCB84-F9BA-43D5-87BE-67443E8EF086}">
      <p15:sldGuideLst xmlns:p15="http://schemas.microsoft.com/office/powerpoint/2012/main">
        <p15:guide id="1" orient="horz" pos="340" userDrawn="1">
          <p15:clr>
            <a:srgbClr val="717275"/>
          </p15:clr>
        </p15:guide>
        <p15:guide id="2" orient="horz" pos="771" userDrawn="1">
          <p15:clr>
            <a:srgbClr val="717275"/>
          </p15:clr>
        </p15:guide>
        <p15:guide id="3" orient="horz" pos="1065" userDrawn="1">
          <p15:clr>
            <a:srgbClr val="FF96FF"/>
          </p15:clr>
        </p15:guide>
        <p15:guide id="4" orient="horz" pos="3571" userDrawn="1">
          <p15:clr>
            <a:srgbClr val="FF96FF"/>
          </p15:clr>
        </p15:guide>
        <p15:guide id="5" pos="430" userDrawn="1">
          <p15:clr>
            <a:srgbClr val="FF96FF"/>
          </p15:clr>
        </p15:guide>
        <p15:guide id="6" pos="3624" userDrawn="1">
          <p15:clr>
            <a:srgbClr val="FF96FF"/>
          </p15:clr>
        </p15:guide>
        <p15:guide id="7" pos="4055" userDrawn="1">
          <p15:clr>
            <a:srgbClr val="FF96FF"/>
          </p15:clr>
        </p15:guide>
        <p15:guide id="8" pos="7249" userDrawn="1">
          <p15:clr>
            <a:srgbClr val="FF96FF"/>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mparison_Statistic righ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7EE97D-A2EF-F9E0-04FF-E33D1E4B6A88}"/>
              </a:ext>
            </a:extLst>
          </p:cNvPr>
          <p:cNvSpPr>
            <a:spLocks noGrp="1" noRot="1" noMove="1" noResize="1" noEditPoints="1" noAdjustHandles="1" noChangeArrowheads="1" noChangeShapeType="1"/>
          </p:cNvSpPr>
          <p:nvPr userDrawn="1"/>
        </p:nvSpPr>
        <p:spPr>
          <a:xfrm>
            <a:off x="6096001" y="0"/>
            <a:ext cx="6095999" cy="6858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A5D37987-FEF9-3A1E-6511-963037A4D240}"/>
              </a:ext>
            </a:extLst>
          </p:cNvPr>
          <p:cNvSpPr>
            <a:spLocks noGrp="1"/>
          </p:cNvSpPr>
          <p:nvPr>
            <p:ph type="body" idx="1" hasCustomPrompt="1"/>
          </p:nvPr>
        </p:nvSpPr>
        <p:spPr>
          <a:xfrm>
            <a:off x="684000" y="1691999"/>
            <a:ext cx="5070687" cy="504000"/>
          </a:xfrm>
        </p:spPr>
        <p:txBody>
          <a:bodyPr anchor="ctr">
            <a:normAutofit/>
          </a:bodyPr>
          <a:lstStyle>
            <a:lvl1pPr marL="0" indent="0">
              <a:buNone/>
              <a:defRPr sz="1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a:t>
            </a:r>
            <a:endParaRPr lang="en-US"/>
          </a:p>
        </p:txBody>
      </p:sp>
      <p:sp>
        <p:nvSpPr>
          <p:cNvPr id="4" name="Content Placeholder 3">
            <a:extLst>
              <a:ext uri="{FF2B5EF4-FFF2-40B4-BE49-F238E27FC236}">
                <a16:creationId xmlns:a16="http://schemas.microsoft.com/office/drawing/2014/main" id="{AA9A7AC3-7016-124B-6D12-60D2ED84E150}"/>
              </a:ext>
            </a:extLst>
          </p:cNvPr>
          <p:cNvSpPr>
            <a:spLocks noGrp="1"/>
          </p:cNvSpPr>
          <p:nvPr>
            <p:ph sz="half" idx="2" hasCustomPrompt="1"/>
          </p:nvPr>
        </p:nvSpPr>
        <p:spPr>
          <a:xfrm>
            <a:off x="684000" y="2213112"/>
            <a:ext cx="5070687" cy="3455849"/>
          </a:xfrm>
        </p:spPr>
        <p:txBody>
          <a:bodyPr/>
          <a:lstStyle>
            <a:lvl1pPr>
              <a:defRPr/>
            </a:lvl1pPr>
            <a:lvl5pPr>
              <a:defRPr/>
            </a:lvl5pPr>
          </a:lstStyle>
          <a:p>
            <a:pPr lvl="0"/>
            <a:r>
              <a:rPr lang="en-US" dirty="0"/>
              <a:t>First level</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dirty="0"/>
              <a:t>Sixth level</a:t>
            </a:r>
          </a:p>
        </p:txBody>
      </p:sp>
      <p:sp>
        <p:nvSpPr>
          <p:cNvPr id="10" name="Guides" hidden="1">
            <a:extLst>
              <a:ext uri="{FF2B5EF4-FFF2-40B4-BE49-F238E27FC236}">
                <a16:creationId xmlns:a16="http://schemas.microsoft.com/office/drawing/2014/main" id="{E4878919-016C-D3CA-A15B-9A6FC311B09B}"/>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1" name="Title 10">
            <a:extLst>
              <a:ext uri="{FF2B5EF4-FFF2-40B4-BE49-F238E27FC236}">
                <a16:creationId xmlns:a16="http://schemas.microsoft.com/office/drawing/2014/main" id="{EBE4E3C2-FDBC-028B-5832-3B62BADCC13B}"/>
              </a:ext>
            </a:extLst>
          </p:cNvPr>
          <p:cNvSpPr>
            <a:spLocks noGrp="1"/>
          </p:cNvSpPr>
          <p:nvPr>
            <p:ph type="title" hasCustomPrompt="1"/>
          </p:nvPr>
        </p:nvSpPr>
        <p:spPr>
          <a:xfrm>
            <a:off x="684000" y="540000"/>
            <a:ext cx="5070687" cy="864730"/>
          </a:xfrm>
        </p:spPr>
        <p:txBody>
          <a:bodyPr/>
          <a:lstStyle>
            <a:lvl1pPr>
              <a:defRPr b="1"/>
            </a:lvl1pPr>
          </a:lstStyle>
          <a:p>
            <a:r>
              <a:rPr lang="en-US" dirty="0"/>
              <a:t>Click to add title</a:t>
            </a:r>
          </a:p>
        </p:txBody>
      </p:sp>
      <p:sp>
        <p:nvSpPr>
          <p:cNvPr id="8" name="Text Placeholder 7">
            <a:extLst>
              <a:ext uri="{FF2B5EF4-FFF2-40B4-BE49-F238E27FC236}">
                <a16:creationId xmlns:a16="http://schemas.microsoft.com/office/drawing/2014/main" id="{C305FDDD-E408-1BAC-1F05-4338D6D57FCC}"/>
              </a:ext>
            </a:extLst>
          </p:cNvPr>
          <p:cNvSpPr>
            <a:spLocks noGrp="1"/>
          </p:cNvSpPr>
          <p:nvPr>
            <p:ph type="body" sz="quarter" idx="16" hasCustomPrompt="1"/>
          </p:nvPr>
        </p:nvSpPr>
        <p:spPr>
          <a:xfrm>
            <a:off x="7232029" y="1404730"/>
            <a:ext cx="3823943" cy="4264230"/>
          </a:xfrm>
        </p:spPr>
        <p:txBody>
          <a:bodyPr anchor="ctr"/>
          <a:lstStyle>
            <a:lvl1pPr marL="0" indent="0" algn="ctr">
              <a:buNone/>
              <a:defRPr sz="3600" b="1" cap="all" spc="200" baseline="0">
                <a:solidFill>
                  <a:schemeClr val="tx2"/>
                </a:solidFill>
                <a:latin typeface="+mn-lt"/>
              </a:defRPr>
            </a:lvl1pPr>
            <a:lvl2pPr marL="0" indent="0" algn="ctr">
              <a:lnSpc>
                <a:spcPct val="80000"/>
              </a:lnSpc>
              <a:spcBef>
                <a:spcPts val="900"/>
              </a:spcBef>
              <a:buNone/>
              <a:defRPr sz="8000" b="1">
                <a:solidFill>
                  <a:schemeClr val="bg2"/>
                </a:solidFill>
              </a:defRPr>
            </a:lvl2pPr>
            <a:lvl3pPr marL="0" indent="0" algn="ctr">
              <a:buNone/>
              <a:defRPr sz="1800">
                <a:solidFill>
                  <a:schemeClr val="tx2"/>
                </a:solidFill>
              </a:defRPr>
            </a:lvl3pPr>
            <a:lvl4pPr indent="0">
              <a:buNone/>
              <a:defRPr>
                <a:solidFill>
                  <a:schemeClr val="bg1"/>
                </a:solidFill>
              </a:defRPr>
            </a:lvl4pPr>
            <a:lvl5pPr marL="0" indent="0">
              <a:buNone/>
              <a:defRPr>
                <a:solidFill>
                  <a:schemeClr val="bg1"/>
                </a:solidFill>
              </a:defRPr>
            </a:lvl5pPr>
            <a:lvl6pPr marL="0" indent="0">
              <a:buNone/>
              <a:defRPr>
                <a:solidFill>
                  <a:schemeClr val="bg1"/>
                </a:solidFill>
              </a:defRPr>
            </a:lvl6pPr>
          </a:lstStyle>
          <a:p>
            <a:pPr lvl="0"/>
            <a:r>
              <a:rPr lang="en-US" dirty="0"/>
              <a:t>First level</a:t>
            </a:r>
            <a:endParaRPr lang="en-US"/>
          </a:p>
          <a:p>
            <a:pPr lvl="1"/>
            <a:r>
              <a:rPr lang="en-US" dirty="0"/>
              <a:t>Second level</a:t>
            </a:r>
            <a:endParaRPr lang="en-US"/>
          </a:p>
          <a:p>
            <a:pPr lvl="2"/>
            <a:r>
              <a:rPr lang="en-US" dirty="0"/>
              <a:t>Third level</a:t>
            </a:r>
            <a:endParaRPr lang="en-US"/>
          </a:p>
        </p:txBody>
      </p:sp>
      <p:sp>
        <p:nvSpPr>
          <p:cNvPr id="6" name="Slide Number Placeholder 5">
            <a:extLst>
              <a:ext uri="{FF2B5EF4-FFF2-40B4-BE49-F238E27FC236}">
                <a16:creationId xmlns:a16="http://schemas.microsoft.com/office/drawing/2014/main" id="{A2DE5538-4907-6314-E80C-4819F5474A3E}"/>
              </a:ext>
            </a:extLst>
          </p:cNvPr>
          <p:cNvSpPr>
            <a:spLocks noGrp="1"/>
          </p:cNvSpPr>
          <p:nvPr>
            <p:ph type="sldNum" sz="quarter" idx="18"/>
          </p:nvPr>
        </p:nvSpPr>
        <p:spPr/>
        <p:txBody>
          <a:bodyPr/>
          <a:lstStyle/>
          <a:p>
            <a:fld id="{C855AFFB-64D9-4FA4-905E-E079B4C44CCB}" type="slidenum">
              <a:rPr lang="en-US" sz="1800" smtClean="0"/>
              <a:pPr/>
              <a:t>‹#›</a:t>
            </a:fld>
            <a:r>
              <a:rPr lang="en-US">
                <a:latin typeface="Avenir Next LT Pro" panose="020B0504020202020204" pitchFamily="34" charset="0"/>
              </a:rPr>
              <a:t>.</a:t>
            </a:r>
            <a:endParaRPr lang="en-US" dirty="0">
              <a:latin typeface="Avenir Next LT Pro" panose="020B0504020202020204" pitchFamily="34" charset="0"/>
            </a:endParaRPr>
          </a:p>
        </p:txBody>
      </p:sp>
    </p:spTree>
    <p:extLst>
      <p:ext uri="{BB962C8B-B14F-4D97-AF65-F5344CB8AC3E}">
        <p14:creationId xmlns:p14="http://schemas.microsoft.com/office/powerpoint/2010/main" val="3406285489"/>
      </p:ext>
    </p:extLst>
  </p:cSld>
  <p:clrMapOvr>
    <a:masterClrMapping/>
  </p:clrMapOvr>
  <p:extLst>
    <p:ext uri="{DCECCB84-F9BA-43D5-87BE-67443E8EF086}">
      <p15:sldGuideLst xmlns:p15="http://schemas.microsoft.com/office/powerpoint/2012/main">
        <p15:guide id="1" orient="horz" pos="340" userDrawn="1">
          <p15:clr>
            <a:srgbClr val="717275"/>
          </p15:clr>
        </p15:guide>
        <p15:guide id="2" orient="horz" pos="771" userDrawn="1">
          <p15:clr>
            <a:srgbClr val="717275"/>
          </p15:clr>
        </p15:guide>
        <p15:guide id="3" orient="horz" pos="1065" userDrawn="1">
          <p15:clr>
            <a:srgbClr val="FF96FF"/>
          </p15:clr>
        </p15:guide>
        <p15:guide id="4" orient="horz" pos="3571" userDrawn="1">
          <p15:clr>
            <a:srgbClr val="FF96FF"/>
          </p15:clr>
        </p15:guide>
        <p15:guide id="5" pos="430" userDrawn="1">
          <p15:clr>
            <a:srgbClr val="FF96FF"/>
          </p15:clr>
        </p15:guide>
        <p15:guide id="6" pos="3624" userDrawn="1">
          <p15:clr>
            <a:srgbClr val="FF96FF"/>
          </p15:clr>
        </p15:guide>
        <p15:guide id="7" pos="4055" userDrawn="1">
          <p15:clr>
            <a:srgbClr val="FF96FF"/>
          </p15:clr>
        </p15:guide>
        <p15:guide id="8" pos="7249" userDrawn="1">
          <p15:clr>
            <a:srgbClr val="FF96FF"/>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6951CB8-1714-2447-8949-16615C47FF63}"/>
              </a:ext>
            </a:extLst>
          </p:cNvPr>
          <p:cNvSpPr/>
          <p:nvPr userDrawn="1"/>
        </p:nvSpPr>
        <p:spPr>
          <a:xfrm>
            <a:off x="6096001" y="0"/>
            <a:ext cx="6095999" cy="6858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250BDB9-7AD8-9187-3D04-C0919CCC7482}"/>
              </a:ext>
            </a:extLst>
          </p:cNvPr>
          <p:cNvSpPr>
            <a:spLocks noGrp="1"/>
          </p:cNvSpPr>
          <p:nvPr>
            <p:ph sz="half" idx="1" hasCustomPrompt="1"/>
          </p:nvPr>
        </p:nvSpPr>
        <p:spPr>
          <a:xfrm>
            <a:off x="684001" y="1691999"/>
            <a:ext cx="5069999" cy="3978001"/>
          </a:xfrm>
        </p:spPr>
        <p:txBody>
          <a:bodyPr/>
          <a:lstStyle>
            <a:lvl1pPr>
              <a:defRPr/>
            </a:lvl1pPr>
          </a:lstStyle>
          <a:p>
            <a:pPr lvl="0"/>
            <a:r>
              <a:rPr lang="en-US" dirty="0"/>
              <a:t>First level</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p>
        </p:txBody>
      </p:sp>
      <p:sp>
        <p:nvSpPr>
          <p:cNvPr id="4" name="Content Placeholder 3">
            <a:extLst>
              <a:ext uri="{FF2B5EF4-FFF2-40B4-BE49-F238E27FC236}">
                <a16:creationId xmlns:a16="http://schemas.microsoft.com/office/drawing/2014/main" id="{9DEE9708-B034-DD3C-2396-1A99397D45EF}"/>
              </a:ext>
            </a:extLst>
          </p:cNvPr>
          <p:cNvSpPr>
            <a:spLocks noGrp="1"/>
          </p:cNvSpPr>
          <p:nvPr>
            <p:ph sz="half" idx="2" hasCustomPrompt="1"/>
          </p:nvPr>
        </p:nvSpPr>
        <p:spPr>
          <a:xfrm>
            <a:off x="6438002" y="1691999"/>
            <a:ext cx="5069999" cy="3978001"/>
          </a:xfrm>
        </p:spPr>
        <p:txBody>
          <a:bodyPr/>
          <a:lstStyle>
            <a:lvl1pPr>
              <a:defRPr/>
            </a:lvl1pPr>
          </a:lstStyle>
          <a:p>
            <a:pPr lvl="0"/>
            <a:r>
              <a:rPr lang="en-US" dirty="0"/>
              <a:t>First level</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p>
        </p:txBody>
      </p:sp>
      <p:sp>
        <p:nvSpPr>
          <p:cNvPr id="8" name="Guides" hidden="1">
            <a:extLst>
              <a:ext uri="{FF2B5EF4-FFF2-40B4-BE49-F238E27FC236}">
                <a16:creationId xmlns:a16="http://schemas.microsoft.com/office/drawing/2014/main" id="{AA66813C-8B3D-4D7E-B626-192E7E9DB27D}"/>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9" name="Title 8">
            <a:extLst>
              <a:ext uri="{FF2B5EF4-FFF2-40B4-BE49-F238E27FC236}">
                <a16:creationId xmlns:a16="http://schemas.microsoft.com/office/drawing/2014/main" id="{08237A78-423A-F77B-460C-4F2A190B41FA}"/>
              </a:ext>
            </a:extLst>
          </p:cNvPr>
          <p:cNvSpPr>
            <a:spLocks noGrp="1"/>
          </p:cNvSpPr>
          <p:nvPr>
            <p:ph type="title" hasCustomPrompt="1"/>
          </p:nvPr>
        </p:nvSpPr>
        <p:spPr>
          <a:xfrm>
            <a:off x="683999" y="540000"/>
            <a:ext cx="5072400" cy="864000"/>
          </a:xfrm>
        </p:spPr>
        <p:txBody>
          <a:bodyPr/>
          <a:lstStyle/>
          <a:p>
            <a:r>
              <a:rPr lang="en-US" dirty="0"/>
              <a:t>Click to add title</a:t>
            </a:r>
          </a:p>
        </p:txBody>
      </p:sp>
      <p:sp>
        <p:nvSpPr>
          <p:cNvPr id="7" name="Slide Number Placeholder 6">
            <a:extLst>
              <a:ext uri="{FF2B5EF4-FFF2-40B4-BE49-F238E27FC236}">
                <a16:creationId xmlns:a16="http://schemas.microsoft.com/office/drawing/2014/main" id="{B05D83EA-A7E0-23D4-F5F4-ED23ED980D1E}"/>
              </a:ext>
            </a:extLst>
          </p:cNvPr>
          <p:cNvSpPr>
            <a:spLocks noGrp="1"/>
          </p:cNvSpPr>
          <p:nvPr>
            <p:ph type="sldNum" sz="quarter" idx="11"/>
          </p:nvPr>
        </p:nvSpPr>
        <p:spPr/>
        <p:txBody>
          <a:bodyPr/>
          <a:lstStyle/>
          <a:p>
            <a:fld id="{C855AFFB-64D9-4FA4-905E-E079B4C44CCB}" type="slidenum">
              <a:rPr lang="en-US" sz="1800" smtClean="0"/>
              <a:pPr/>
              <a:t>‹#›</a:t>
            </a:fld>
            <a:r>
              <a:rPr lang="en-US">
                <a:latin typeface="Avenir Next LT Pro" panose="020B0504020202020204" pitchFamily="34" charset="0"/>
              </a:rPr>
              <a:t>.</a:t>
            </a:r>
            <a:endParaRPr lang="en-US" dirty="0">
              <a:latin typeface="Avenir Next LT Pro" panose="020B0504020202020204" pitchFamily="34" charset="0"/>
            </a:endParaRPr>
          </a:p>
        </p:txBody>
      </p:sp>
    </p:spTree>
    <p:extLst>
      <p:ext uri="{BB962C8B-B14F-4D97-AF65-F5344CB8AC3E}">
        <p14:creationId xmlns:p14="http://schemas.microsoft.com/office/powerpoint/2010/main" val="1908245595"/>
      </p:ext>
    </p:extLst>
  </p:cSld>
  <p:clrMapOvr>
    <a:masterClrMapping/>
  </p:clrMapOvr>
  <p:extLst>
    <p:ext uri="{DCECCB84-F9BA-43D5-87BE-67443E8EF086}">
      <p15:sldGuideLst xmlns:p15="http://schemas.microsoft.com/office/powerpoint/2012/main">
        <p15:guide id="1" orient="horz" pos="340" userDrawn="1">
          <p15:clr>
            <a:srgbClr val="717275"/>
          </p15:clr>
        </p15:guide>
        <p15:guide id="2" orient="horz" pos="771" userDrawn="1">
          <p15:clr>
            <a:srgbClr val="717275"/>
          </p15:clr>
        </p15:guide>
        <p15:guide id="3" orient="horz" pos="1065" userDrawn="1">
          <p15:clr>
            <a:srgbClr val="FF96FF"/>
          </p15:clr>
        </p15:guide>
        <p15:guide id="4" orient="horz" pos="3571" userDrawn="1">
          <p15:clr>
            <a:srgbClr val="FF96FF"/>
          </p15:clr>
        </p15:guide>
        <p15:guide id="5" pos="430" userDrawn="1">
          <p15:clr>
            <a:srgbClr val="FF96FF"/>
          </p15:clr>
        </p15:guide>
        <p15:guide id="6" pos="3624" userDrawn="1">
          <p15:clr>
            <a:srgbClr val="FF96FF"/>
          </p15:clr>
        </p15:guide>
        <p15:guide id="7" pos="4055" userDrawn="1">
          <p15:clr>
            <a:srgbClr val="FF96FF"/>
          </p15:clr>
        </p15:guide>
        <p15:guide id="8" pos="7249" userDrawn="1">
          <p15:clr>
            <a:srgbClr val="FF96FF"/>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E8D761-AFBE-3D7B-6380-195A02047F6A}"/>
              </a:ext>
            </a:extLst>
          </p:cNvPr>
          <p:cNvSpPr>
            <a:spLocks/>
          </p:cNvSpPr>
          <p:nvPr userDrawn="1"/>
        </p:nvSpPr>
        <p:spPr>
          <a:xfrm>
            <a:off x="684000" y="1691999"/>
            <a:ext cx="5304000" cy="397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a:extLst>
              <a:ext uri="{FF2B5EF4-FFF2-40B4-BE49-F238E27FC236}">
                <a16:creationId xmlns:a16="http://schemas.microsoft.com/office/drawing/2014/main" id="{CAD298DD-0C6B-2545-31B4-45FE745EE35B}"/>
              </a:ext>
            </a:extLst>
          </p:cNvPr>
          <p:cNvSpPr>
            <a:spLocks/>
          </p:cNvSpPr>
          <p:nvPr userDrawn="1"/>
        </p:nvSpPr>
        <p:spPr>
          <a:xfrm>
            <a:off x="6204001" y="1691999"/>
            <a:ext cx="5304000" cy="397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Guides" hidden="1">
            <a:extLst>
              <a:ext uri="{FF2B5EF4-FFF2-40B4-BE49-F238E27FC236}">
                <a16:creationId xmlns:a16="http://schemas.microsoft.com/office/drawing/2014/main" id="{AA66813C-8B3D-4D7E-B626-192E7E9DB27D}"/>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9" name="Title 8">
            <a:extLst>
              <a:ext uri="{FF2B5EF4-FFF2-40B4-BE49-F238E27FC236}">
                <a16:creationId xmlns:a16="http://schemas.microsoft.com/office/drawing/2014/main" id="{08237A78-423A-F77B-460C-4F2A190B41FA}"/>
              </a:ext>
            </a:extLst>
          </p:cNvPr>
          <p:cNvSpPr>
            <a:spLocks noGrp="1"/>
          </p:cNvSpPr>
          <p:nvPr>
            <p:ph type="title" hasCustomPrompt="1"/>
          </p:nvPr>
        </p:nvSpPr>
        <p:spPr/>
        <p:txBody>
          <a:bodyPr/>
          <a:lstStyle/>
          <a:p>
            <a:r>
              <a:rPr lang="en-US" dirty="0"/>
              <a:t>Click to add title</a:t>
            </a:r>
          </a:p>
        </p:txBody>
      </p:sp>
      <p:sp>
        <p:nvSpPr>
          <p:cNvPr id="15" name="Text Placeholder 14">
            <a:extLst>
              <a:ext uri="{FF2B5EF4-FFF2-40B4-BE49-F238E27FC236}">
                <a16:creationId xmlns:a16="http://schemas.microsoft.com/office/drawing/2014/main" id="{CCB2D98D-758B-FBB7-D7B6-CE53FFF2DC62}"/>
              </a:ext>
            </a:extLst>
          </p:cNvPr>
          <p:cNvSpPr>
            <a:spLocks noGrp="1"/>
          </p:cNvSpPr>
          <p:nvPr>
            <p:ph type="body" sz="quarter" idx="13" hasCustomPrompt="1"/>
          </p:nvPr>
        </p:nvSpPr>
        <p:spPr>
          <a:xfrm>
            <a:off x="1806000" y="2960999"/>
            <a:ext cx="3060000" cy="1440000"/>
          </a:xfrm>
        </p:spPr>
        <p:txBody>
          <a:bodyPr anchor="ctr"/>
          <a:lstStyle>
            <a:lvl1pPr marL="0" indent="0" algn="ctr">
              <a:buNone/>
              <a:defRPr sz="1800" cap="all" spc="100" baseline="0">
                <a:solidFill>
                  <a:schemeClr val="bg1"/>
                </a:solidFill>
              </a:defRPr>
            </a:lvl1pPr>
            <a:lvl2pPr marL="0" indent="0" algn="ctr">
              <a:spcBef>
                <a:spcPts val="400"/>
              </a:spcBef>
              <a:buNone/>
              <a:defRPr sz="4000">
                <a:solidFill>
                  <a:schemeClr val="bg1"/>
                </a:solidFill>
              </a:defRPr>
            </a:lvl2pPr>
            <a:lvl3pPr marL="0" indent="0" algn="ctr">
              <a:buNone/>
              <a:defRPr sz="1200">
                <a:solidFill>
                  <a:schemeClr val="bg1"/>
                </a:solidFill>
              </a:defRPr>
            </a:lvl3pPr>
            <a:lvl4pPr indent="0">
              <a:buNone/>
              <a:defRPr>
                <a:solidFill>
                  <a:schemeClr val="bg1"/>
                </a:solidFill>
              </a:defRPr>
            </a:lvl4pPr>
            <a:lvl5pPr marL="0" indent="0">
              <a:buNone/>
              <a:defRPr>
                <a:solidFill>
                  <a:schemeClr val="bg1"/>
                </a:solidFill>
              </a:defRPr>
            </a:lvl5pPr>
            <a:lvl6pPr marL="0" indent="0">
              <a:buNone/>
              <a:defRPr>
                <a:solidFill>
                  <a:schemeClr val="bg1"/>
                </a:solidFill>
              </a:defRPr>
            </a:lvl6pPr>
          </a:lstStyle>
          <a:p>
            <a:pPr lvl="0"/>
            <a:r>
              <a:rPr lang="en-US" dirty="0"/>
              <a:t>First level</a:t>
            </a:r>
            <a:endParaRPr lang="en-US"/>
          </a:p>
          <a:p>
            <a:pPr lvl="1"/>
            <a:r>
              <a:rPr lang="en-US" dirty="0"/>
              <a:t>Second level</a:t>
            </a:r>
            <a:endParaRPr lang="en-US"/>
          </a:p>
          <a:p>
            <a:pPr lvl="2"/>
            <a:r>
              <a:rPr lang="en-US" dirty="0"/>
              <a:t>Third level</a:t>
            </a:r>
            <a:endParaRPr lang="en-US"/>
          </a:p>
        </p:txBody>
      </p:sp>
      <p:sp>
        <p:nvSpPr>
          <p:cNvPr id="18" name="Text Placeholder 14">
            <a:extLst>
              <a:ext uri="{FF2B5EF4-FFF2-40B4-BE49-F238E27FC236}">
                <a16:creationId xmlns:a16="http://schemas.microsoft.com/office/drawing/2014/main" id="{8C162809-5E1E-E752-AA61-E1A1D622FCF8}"/>
              </a:ext>
            </a:extLst>
          </p:cNvPr>
          <p:cNvSpPr>
            <a:spLocks noGrp="1"/>
          </p:cNvSpPr>
          <p:nvPr>
            <p:ph type="body" sz="quarter" idx="14" hasCustomPrompt="1"/>
          </p:nvPr>
        </p:nvSpPr>
        <p:spPr>
          <a:xfrm>
            <a:off x="7326001" y="2960999"/>
            <a:ext cx="3060000" cy="1440000"/>
          </a:xfrm>
        </p:spPr>
        <p:txBody>
          <a:bodyPr anchor="ctr"/>
          <a:lstStyle>
            <a:lvl1pPr marL="0" indent="0" algn="ctr">
              <a:buNone/>
              <a:defRPr sz="1800" cap="all" spc="100" baseline="0">
                <a:solidFill>
                  <a:schemeClr val="bg1"/>
                </a:solidFill>
              </a:defRPr>
            </a:lvl1pPr>
            <a:lvl2pPr marL="0" indent="0" algn="ctr">
              <a:spcBef>
                <a:spcPts val="400"/>
              </a:spcBef>
              <a:buNone/>
              <a:defRPr sz="4000">
                <a:solidFill>
                  <a:schemeClr val="bg1"/>
                </a:solidFill>
              </a:defRPr>
            </a:lvl2pPr>
            <a:lvl3pPr marL="0" indent="0" algn="ctr">
              <a:buNone/>
              <a:defRPr sz="1200">
                <a:solidFill>
                  <a:schemeClr val="bg1"/>
                </a:solidFill>
              </a:defRPr>
            </a:lvl3pPr>
            <a:lvl4pPr indent="0">
              <a:buNone/>
              <a:defRPr>
                <a:solidFill>
                  <a:schemeClr val="bg1"/>
                </a:solidFill>
              </a:defRPr>
            </a:lvl4pPr>
            <a:lvl5pPr marL="0" indent="0">
              <a:buNone/>
              <a:defRPr>
                <a:solidFill>
                  <a:schemeClr val="bg1"/>
                </a:solidFill>
              </a:defRPr>
            </a:lvl5pPr>
            <a:lvl6pPr marL="0" indent="0">
              <a:buNone/>
              <a:defRPr>
                <a:solidFill>
                  <a:schemeClr val="bg1"/>
                </a:solidFill>
              </a:defRPr>
            </a:lvl6pPr>
          </a:lstStyle>
          <a:p>
            <a:pPr lvl="0"/>
            <a:r>
              <a:rPr lang="en-US" dirty="0"/>
              <a:t>First level</a:t>
            </a:r>
            <a:endParaRPr lang="en-US"/>
          </a:p>
          <a:p>
            <a:pPr lvl="1"/>
            <a:r>
              <a:rPr lang="en-US" dirty="0"/>
              <a:t>Second level</a:t>
            </a:r>
            <a:endParaRPr lang="en-US"/>
          </a:p>
          <a:p>
            <a:pPr lvl="2"/>
            <a:r>
              <a:rPr lang="en-US" dirty="0"/>
              <a:t>Third level</a:t>
            </a:r>
            <a:endParaRPr lang="en-US"/>
          </a:p>
        </p:txBody>
      </p:sp>
      <p:sp>
        <p:nvSpPr>
          <p:cNvPr id="4" name="Slide Number Placeholder 3">
            <a:extLst>
              <a:ext uri="{FF2B5EF4-FFF2-40B4-BE49-F238E27FC236}">
                <a16:creationId xmlns:a16="http://schemas.microsoft.com/office/drawing/2014/main" id="{6FD0D34E-4FCB-B922-B87A-21328766E77A}"/>
              </a:ext>
            </a:extLst>
          </p:cNvPr>
          <p:cNvSpPr>
            <a:spLocks noGrp="1"/>
          </p:cNvSpPr>
          <p:nvPr>
            <p:ph type="sldNum" sz="quarter" idx="16"/>
          </p:nvPr>
        </p:nvSpPr>
        <p:spPr/>
        <p:txBody>
          <a:bodyPr/>
          <a:lstStyle/>
          <a:p>
            <a:fld id="{C855AFFB-64D9-4FA4-905E-E079B4C44CCB}" type="slidenum">
              <a:rPr lang="en-US" sz="1800" smtClean="0"/>
              <a:pPr/>
              <a:t>‹#›</a:t>
            </a:fld>
            <a:r>
              <a:rPr lang="en-US">
                <a:latin typeface="Avenir Next LT Pro" panose="020B0504020202020204" pitchFamily="34" charset="0"/>
              </a:rPr>
              <a:t>.</a:t>
            </a:r>
            <a:endParaRPr lang="en-US" dirty="0">
              <a:latin typeface="Avenir Next LT Pro" panose="020B0504020202020204" pitchFamily="34" charset="0"/>
            </a:endParaRPr>
          </a:p>
        </p:txBody>
      </p:sp>
    </p:spTree>
    <p:extLst>
      <p:ext uri="{BB962C8B-B14F-4D97-AF65-F5344CB8AC3E}">
        <p14:creationId xmlns:p14="http://schemas.microsoft.com/office/powerpoint/2010/main" val="2170982730"/>
      </p:ext>
    </p:extLst>
  </p:cSld>
  <p:clrMapOvr>
    <a:masterClrMapping/>
  </p:clrMapOvr>
  <p:extLst>
    <p:ext uri="{DCECCB84-F9BA-43D5-87BE-67443E8EF086}">
      <p15:sldGuideLst xmlns:p15="http://schemas.microsoft.com/office/powerpoint/2012/main">
        <p15:guide id="1" orient="horz" pos="340" userDrawn="1">
          <p15:clr>
            <a:srgbClr val="717275"/>
          </p15:clr>
        </p15:guide>
        <p15:guide id="2" orient="horz" pos="771" userDrawn="1">
          <p15:clr>
            <a:srgbClr val="717275"/>
          </p15:clr>
        </p15:guide>
        <p15:guide id="3" orient="horz" pos="1065" userDrawn="1">
          <p15:clr>
            <a:srgbClr val="FF96FF"/>
          </p15:clr>
        </p15:guide>
        <p15:guide id="4" orient="horz" pos="3571" userDrawn="1">
          <p15:clr>
            <a:srgbClr val="FF96FF"/>
          </p15:clr>
        </p15:guide>
        <p15:guide id="5" pos="430" userDrawn="1">
          <p15:clr>
            <a:srgbClr val="FF96FF"/>
          </p15:clr>
        </p15:guide>
        <p15:guide id="6" pos="3771" userDrawn="1">
          <p15:clr>
            <a:srgbClr val="FF96FF"/>
          </p15:clr>
        </p15:guide>
        <p15:guide id="7" pos="3908" userDrawn="1">
          <p15:clr>
            <a:srgbClr val="FF96FF"/>
          </p15:clr>
        </p15:guide>
        <p15:guide id="8" pos="7249" userDrawn="1">
          <p15:clr>
            <a:srgbClr val="FF96FF"/>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E8D761-AFBE-3D7B-6380-195A02047F6A}"/>
              </a:ext>
            </a:extLst>
          </p:cNvPr>
          <p:cNvSpPr>
            <a:spLocks/>
          </p:cNvSpPr>
          <p:nvPr userDrawn="1"/>
        </p:nvSpPr>
        <p:spPr>
          <a:xfrm>
            <a:off x="684000" y="1692000"/>
            <a:ext cx="5304000" cy="1879876"/>
          </a:xfrm>
          <a:prstGeom prst="rect">
            <a:avLst/>
          </a:prstGeom>
          <a:solidFill>
            <a:srgbClr val="502E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a:extLst>
              <a:ext uri="{FF2B5EF4-FFF2-40B4-BE49-F238E27FC236}">
                <a16:creationId xmlns:a16="http://schemas.microsoft.com/office/drawing/2014/main" id="{CAD298DD-0C6B-2545-31B4-45FE745EE35B}"/>
              </a:ext>
            </a:extLst>
          </p:cNvPr>
          <p:cNvSpPr>
            <a:spLocks/>
          </p:cNvSpPr>
          <p:nvPr userDrawn="1"/>
        </p:nvSpPr>
        <p:spPr>
          <a:xfrm>
            <a:off x="6204001" y="1691999"/>
            <a:ext cx="5304000" cy="1879877"/>
          </a:xfrm>
          <a:prstGeom prst="rect">
            <a:avLst/>
          </a:prstGeom>
          <a:solidFill>
            <a:srgbClr val="502E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Guides" hidden="1">
            <a:extLst>
              <a:ext uri="{FF2B5EF4-FFF2-40B4-BE49-F238E27FC236}">
                <a16:creationId xmlns:a16="http://schemas.microsoft.com/office/drawing/2014/main" id="{AA66813C-8B3D-4D7E-B626-192E7E9DB27D}"/>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9" name="Title 8">
            <a:extLst>
              <a:ext uri="{FF2B5EF4-FFF2-40B4-BE49-F238E27FC236}">
                <a16:creationId xmlns:a16="http://schemas.microsoft.com/office/drawing/2014/main" id="{08237A78-423A-F77B-460C-4F2A190B41FA}"/>
              </a:ext>
            </a:extLst>
          </p:cNvPr>
          <p:cNvSpPr>
            <a:spLocks noGrp="1"/>
          </p:cNvSpPr>
          <p:nvPr>
            <p:ph type="title" hasCustomPrompt="1"/>
          </p:nvPr>
        </p:nvSpPr>
        <p:spPr/>
        <p:txBody>
          <a:bodyPr/>
          <a:lstStyle/>
          <a:p>
            <a:r>
              <a:rPr lang="en-US" dirty="0"/>
              <a:t>Click to add title</a:t>
            </a:r>
          </a:p>
        </p:txBody>
      </p:sp>
      <p:sp>
        <p:nvSpPr>
          <p:cNvPr id="15" name="Text Placeholder 14">
            <a:extLst>
              <a:ext uri="{FF2B5EF4-FFF2-40B4-BE49-F238E27FC236}">
                <a16:creationId xmlns:a16="http://schemas.microsoft.com/office/drawing/2014/main" id="{CCB2D98D-758B-FBB7-D7B6-CE53FFF2DC62}"/>
              </a:ext>
            </a:extLst>
          </p:cNvPr>
          <p:cNvSpPr>
            <a:spLocks noGrp="1"/>
          </p:cNvSpPr>
          <p:nvPr>
            <p:ph type="body" sz="quarter" idx="13" hasCustomPrompt="1"/>
          </p:nvPr>
        </p:nvSpPr>
        <p:spPr>
          <a:xfrm>
            <a:off x="1806000" y="1911937"/>
            <a:ext cx="3060000" cy="1440000"/>
          </a:xfrm>
        </p:spPr>
        <p:txBody>
          <a:bodyPr anchor="ctr"/>
          <a:lstStyle>
            <a:lvl1pPr marL="0" indent="0" algn="ctr">
              <a:buNone/>
              <a:defRPr sz="1800" cap="all" spc="100" baseline="0">
                <a:solidFill>
                  <a:schemeClr val="bg1"/>
                </a:solidFill>
              </a:defRPr>
            </a:lvl1pPr>
            <a:lvl2pPr marL="0" indent="0" algn="ctr">
              <a:spcBef>
                <a:spcPts val="400"/>
              </a:spcBef>
              <a:buNone/>
              <a:defRPr sz="4000">
                <a:solidFill>
                  <a:schemeClr val="bg1"/>
                </a:solidFill>
              </a:defRPr>
            </a:lvl2pPr>
            <a:lvl3pPr marL="0" indent="0" algn="ctr">
              <a:buNone/>
              <a:defRPr sz="1200">
                <a:solidFill>
                  <a:schemeClr val="bg1"/>
                </a:solidFill>
              </a:defRPr>
            </a:lvl3pPr>
            <a:lvl4pPr indent="0">
              <a:buNone/>
              <a:defRPr>
                <a:solidFill>
                  <a:schemeClr val="bg1"/>
                </a:solidFill>
              </a:defRPr>
            </a:lvl4pPr>
            <a:lvl5pPr marL="0" indent="0">
              <a:buNone/>
              <a:defRPr>
                <a:solidFill>
                  <a:schemeClr val="bg1"/>
                </a:solidFill>
              </a:defRPr>
            </a:lvl5pPr>
            <a:lvl6pPr marL="0" indent="0">
              <a:buNone/>
              <a:defRPr>
                <a:solidFill>
                  <a:schemeClr val="bg1"/>
                </a:solidFill>
              </a:defRPr>
            </a:lvl6pPr>
          </a:lstStyle>
          <a:p>
            <a:pPr lvl="0"/>
            <a:r>
              <a:rPr lang="en-US" dirty="0"/>
              <a:t>First level</a:t>
            </a:r>
            <a:endParaRPr lang="en-US"/>
          </a:p>
          <a:p>
            <a:pPr lvl="1"/>
            <a:r>
              <a:rPr lang="en-US" dirty="0"/>
              <a:t>Second level</a:t>
            </a:r>
            <a:endParaRPr lang="en-US"/>
          </a:p>
          <a:p>
            <a:pPr lvl="2"/>
            <a:r>
              <a:rPr lang="en-US" dirty="0"/>
              <a:t>Third level</a:t>
            </a:r>
            <a:endParaRPr lang="en-US"/>
          </a:p>
        </p:txBody>
      </p:sp>
      <p:sp>
        <p:nvSpPr>
          <p:cNvPr id="18" name="Text Placeholder 14">
            <a:extLst>
              <a:ext uri="{FF2B5EF4-FFF2-40B4-BE49-F238E27FC236}">
                <a16:creationId xmlns:a16="http://schemas.microsoft.com/office/drawing/2014/main" id="{8C162809-5E1E-E752-AA61-E1A1D622FCF8}"/>
              </a:ext>
            </a:extLst>
          </p:cNvPr>
          <p:cNvSpPr>
            <a:spLocks noGrp="1"/>
          </p:cNvSpPr>
          <p:nvPr>
            <p:ph type="body" sz="quarter" idx="14" hasCustomPrompt="1"/>
          </p:nvPr>
        </p:nvSpPr>
        <p:spPr>
          <a:xfrm>
            <a:off x="7326001" y="1911937"/>
            <a:ext cx="3060000" cy="1440000"/>
          </a:xfrm>
        </p:spPr>
        <p:txBody>
          <a:bodyPr anchor="ctr"/>
          <a:lstStyle>
            <a:lvl1pPr marL="0" indent="0" algn="ctr">
              <a:buNone/>
              <a:defRPr sz="1800" cap="all" spc="100" baseline="0">
                <a:solidFill>
                  <a:schemeClr val="bg1"/>
                </a:solidFill>
              </a:defRPr>
            </a:lvl1pPr>
            <a:lvl2pPr marL="0" indent="0" algn="ctr">
              <a:spcBef>
                <a:spcPts val="400"/>
              </a:spcBef>
              <a:buNone/>
              <a:defRPr sz="4000">
                <a:solidFill>
                  <a:schemeClr val="bg1"/>
                </a:solidFill>
              </a:defRPr>
            </a:lvl2pPr>
            <a:lvl3pPr marL="0" indent="0" algn="ctr">
              <a:spcBef>
                <a:spcPts val="400"/>
              </a:spcBef>
              <a:buNone/>
              <a:defRPr sz="1200">
                <a:solidFill>
                  <a:schemeClr val="bg1"/>
                </a:solidFill>
              </a:defRPr>
            </a:lvl3pPr>
            <a:lvl4pPr indent="0">
              <a:buNone/>
              <a:defRPr>
                <a:solidFill>
                  <a:schemeClr val="bg1"/>
                </a:solidFill>
              </a:defRPr>
            </a:lvl4pPr>
            <a:lvl5pPr marL="0" indent="0">
              <a:buNone/>
              <a:defRPr>
                <a:solidFill>
                  <a:schemeClr val="bg1"/>
                </a:solidFill>
              </a:defRPr>
            </a:lvl5pPr>
            <a:lvl6pPr marL="0" indent="0">
              <a:buNone/>
              <a:defRPr>
                <a:solidFill>
                  <a:schemeClr val="bg1"/>
                </a:solidFill>
              </a:defRPr>
            </a:lvl6pPr>
          </a:lstStyle>
          <a:p>
            <a:pPr lvl="0"/>
            <a:r>
              <a:rPr lang="en-US" dirty="0"/>
              <a:t>First level</a:t>
            </a:r>
            <a:endParaRPr lang="en-US"/>
          </a:p>
          <a:p>
            <a:pPr lvl="1"/>
            <a:r>
              <a:rPr lang="en-US" dirty="0"/>
              <a:t>Second level</a:t>
            </a:r>
            <a:endParaRPr lang="en-US"/>
          </a:p>
          <a:p>
            <a:pPr lvl="2"/>
            <a:r>
              <a:rPr lang="en-US" dirty="0"/>
              <a:t>Third level</a:t>
            </a:r>
            <a:endParaRPr lang="en-US"/>
          </a:p>
        </p:txBody>
      </p:sp>
      <p:sp>
        <p:nvSpPr>
          <p:cNvPr id="11" name="Rectangle 10">
            <a:extLst>
              <a:ext uri="{FF2B5EF4-FFF2-40B4-BE49-F238E27FC236}">
                <a16:creationId xmlns:a16="http://schemas.microsoft.com/office/drawing/2014/main" id="{54815983-7742-6D70-5462-BE03F6197CED}"/>
              </a:ext>
            </a:extLst>
          </p:cNvPr>
          <p:cNvSpPr>
            <a:spLocks/>
          </p:cNvSpPr>
          <p:nvPr userDrawn="1"/>
        </p:nvSpPr>
        <p:spPr>
          <a:xfrm>
            <a:off x="682463" y="3787775"/>
            <a:ext cx="5304000" cy="1879876"/>
          </a:xfrm>
          <a:prstGeom prst="rect">
            <a:avLst/>
          </a:prstGeom>
          <a:solidFill>
            <a:srgbClr val="502E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Rectangle 11">
            <a:extLst>
              <a:ext uri="{FF2B5EF4-FFF2-40B4-BE49-F238E27FC236}">
                <a16:creationId xmlns:a16="http://schemas.microsoft.com/office/drawing/2014/main" id="{92487676-D5E5-B166-658D-3614CE9A0E25}"/>
              </a:ext>
            </a:extLst>
          </p:cNvPr>
          <p:cNvSpPr>
            <a:spLocks/>
          </p:cNvSpPr>
          <p:nvPr userDrawn="1"/>
        </p:nvSpPr>
        <p:spPr>
          <a:xfrm>
            <a:off x="6204001" y="3789086"/>
            <a:ext cx="5304000" cy="1879877"/>
          </a:xfrm>
          <a:prstGeom prst="rect">
            <a:avLst/>
          </a:prstGeom>
          <a:solidFill>
            <a:srgbClr val="502E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4">
            <a:extLst>
              <a:ext uri="{FF2B5EF4-FFF2-40B4-BE49-F238E27FC236}">
                <a16:creationId xmlns:a16="http://schemas.microsoft.com/office/drawing/2014/main" id="{0664581F-D8DC-4A74-9B9A-BEEC5A2B6931}"/>
              </a:ext>
            </a:extLst>
          </p:cNvPr>
          <p:cNvSpPr>
            <a:spLocks noGrp="1"/>
          </p:cNvSpPr>
          <p:nvPr>
            <p:ph type="body" sz="quarter" idx="15" hasCustomPrompt="1"/>
          </p:nvPr>
        </p:nvSpPr>
        <p:spPr>
          <a:xfrm>
            <a:off x="1804463" y="4007713"/>
            <a:ext cx="3060000" cy="1440000"/>
          </a:xfrm>
        </p:spPr>
        <p:txBody>
          <a:bodyPr anchor="ctr"/>
          <a:lstStyle>
            <a:lvl1pPr marL="0" indent="0" algn="ctr">
              <a:buNone/>
              <a:defRPr sz="1800" cap="all" spc="100" baseline="0">
                <a:solidFill>
                  <a:schemeClr val="bg1"/>
                </a:solidFill>
              </a:defRPr>
            </a:lvl1pPr>
            <a:lvl2pPr marL="0" indent="0" algn="ctr">
              <a:spcBef>
                <a:spcPts val="400"/>
              </a:spcBef>
              <a:buNone/>
              <a:defRPr sz="4000">
                <a:solidFill>
                  <a:schemeClr val="bg1"/>
                </a:solidFill>
              </a:defRPr>
            </a:lvl2pPr>
            <a:lvl3pPr marL="0" indent="0" algn="ctr">
              <a:buNone/>
              <a:defRPr sz="1200">
                <a:solidFill>
                  <a:schemeClr val="bg1"/>
                </a:solidFill>
              </a:defRPr>
            </a:lvl3pPr>
            <a:lvl4pPr indent="0">
              <a:buNone/>
              <a:defRPr>
                <a:solidFill>
                  <a:schemeClr val="bg1"/>
                </a:solidFill>
              </a:defRPr>
            </a:lvl4pPr>
            <a:lvl5pPr marL="0" indent="0">
              <a:buNone/>
              <a:defRPr>
                <a:solidFill>
                  <a:schemeClr val="bg1"/>
                </a:solidFill>
              </a:defRPr>
            </a:lvl5pPr>
            <a:lvl6pPr marL="0" indent="0">
              <a:buNone/>
              <a:defRPr>
                <a:solidFill>
                  <a:schemeClr val="bg1"/>
                </a:solidFill>
              </a:defRPr>
            </a:lvl6pPr>
          </a:lstStyle>
          <a:p>
            <a:pPr lvl="0"/>
            <a:r>
              <a:rPr lang="en-US" dirty="0"/>
              <a:t>First level</a:t>
            </a:r>
            <a:endParaRPr lang="en-US"/>
          </a:p>
          <a:p>
            <a:pPr lvl="1"/>
            <a:r>
              <a:rPr lang="en-US" dirty="0"/>
              <a:t>Second level</a:t>
            </a:r>
            <a:endParaRPr lang="en-US"/>
          </a:p>
          <a:p>
            <a:pPr lvl="2"/>
            <a:r>
              <a:rPr lang="en-US" dirty="0"/>
              <a:t>Third level</a:t>
            </a:r>
            <a:endParaRPr lang="en-US"/>
          </a:p>
        </p:txBody>
      </p:sp>
      <p:sp>
        <p:nvSpPr>
          <p:cNvPr id="14" name="Text Placeholder 14">
            <a:extLst>
              <a:ext uri="{FF2B5EF4-FFF2-40B4-BE49-F238E27FC236}">
                <a16:creationId xmlns:a16="http://schemas.microsoft.com/office/drawing/2014/main" id="{1DCF2314-5EFA-AFD1-2F88-AEB27BD55DEE}"/>
              </a:ext>
            </a:extLst>
          </p:cNvPr>
          <p:cNvSpPr>
            <a:spLocks noGrp="1"/>
          </p:cNvSpPr>
          <p:nvPr>
            <p:ph type="body" sz="quarter" idx="16" hasCustomPrompt="1"/>
          </p:nvPr>
        </p:nvSpPr>
        <p:spPr>
          <a:xfrm>
            <a:off x="7326001" y="4009024"/>
            <a:ext cx="3060000" cy="1440000"/>
          </a:xfrm>
        </p:spPr>
        <p:txBody>
          <a:bodyPr anchor="ctr"/>
          <a:lstStyle>
            <a:lvl1pPr marL="0" indent="0" algn="ctr">
              <a:buNone/>
              <a:defRPr sz="1800" cap="all" spc="100" baseline="0">
                <a:solidFill>
                  <a:schemeClr val="bg1"/>
                </a:solidFill>
              </a:defRPr>
            </a:lvl1pPr>
            <a:lvl2pPr marL="0" indent="0" algn="ctr">
              <a:spcBef>
                <a:spcPts val="400"/>
              </a:spcBef>
              <a:buNone/>
              <a:defRPr sz="4000">
                <a:solidFill>
                  <a:schemeClr val="bg1"/>
                </a:solidFill>
              </a:defRPr>
            </a:lvl2pPr>
            <a:lvl3pPr marL="0" indent="0" algn="ctr">
              <a:buNone/>
              <a:defRPr sz="1200">
                <a:solidFill>
                  <a:schemeClr val="bg1"/>
                </a:solidFill>
              </a:defRPr>
            </a:lvl3pPr>
            <a:lvl4pPr indent="0">
              <a:buNone/>
              <a:defRPr>
                <a:solidFill>
                  <a:schemeClr val="bg1"/>
                </a:solidFill>
              </a:defRPr>
            </a:lvl4pPr>
            <a:lvl5pPr marL="0" indent="0">
              <a:buNone/>
              <a:defRPr>
                <a:solidFill>
                  <a:schemeClr val="bg1"/>
                </a:solidFill>
              </a:defRPr>
            </a:lvl5pPr>
            <a:lvl6pPr marL="0" indent="0">
              <a:buNone/>
              <a:defRPr>
                <a:solidFill>
                  <a:schemeClr val="bg1"/>
                </a:solidFill>
              </a:defRPr>
            </a:lvl6pPr>
          </a:lstStyle>
          <a:p>
            <a:pPr lvl="0"/>
            <a:r>
              <a:rPr lang="en-US" dirty="0"/>
              <a:t>First level</a:t>
            </a:r>
            <a:endParaRPr lang="en-US"/>
          </a:p>
          <a:p>
            <a:pPr lvl="1"/>
            <a:r>
              <a:rPr lang="en-US" dirty="0"/>
              <a:t>Second level</a:t>
            </a:r>
            <a:endParaRPr lang="en-US"/>
          </a:p>
          <a:p>
            <a:pPr lvl="2"/>
            <a:r>
              <a:rPr lang="en-US" dirty="0"/>
              <a:t>Third level</a:t>
            </a:r>
            <a:endParaRPr lang="en-US"/>
          </a:p>
        </p:txBody>
      </p:sp>
      <p:sp>
        <p:nvSpPr>
          <p:cNvPr id="4" name="Slide Number Placeholder 3">
            <a:extLst>
              <a:ext uri="{FF2B5EF4-FFF2-40B4-BE49-F238E27FC236}">
                <a16:creationId xmlns:a16="http://schemas.microsoft.com/office/drawing/2014/main" id="{99D7708F-B654-0EC1-AE20-2E3917FFC937}"/>
              </a:ext>
            </a:extLst>
          </p:cNvPr>
          <p:cNvSpPr>
            <a:spLocks noGrp="1"/>
          </p:cNvSpPr>
          <p:nvPr>
            <p:ph type="sldNum" sz="quarter" idx="18"/>
          </p:nvPr>
        </p:nvSpPr>
        <p:spPr/>
        <p:txBody>
          <a:bodyPr/>
          <a:lstStyle/>
          <a:p>
            <a:fld id="{C855AFFB-64D9-4FA4-905E-E079B4C44CCB}" type="slidenum">
              <a:rPr lang="en-US" sz="1800" smtClean="0"/>
              <a:pPr/>
              <a:t>‹#›</a:t>
            </a:fld>
            <a:r>
              <a:rPr lang="en-US">
                <a:latin typeface="Avenir Next LT Pro" panose="020B0504020202020204" pitchFamily="34" charset="0"/>
              </a:rPr>
              <a:t>.</a:t>
            </a:r>
            <a:endParaRPr lang="en-US" dirty="0">
              <a:latin typeface="Avenir Next LT Pro" panose="020B0504020202020204" pitchFamily="34" charset="0"/>
            </a:endParaRPr>
          </a:p>
        </p:txBody>
      </p:sp>
    </p:spTree>
    <p:extLst>
      <p:ext uri="{BB962C8B-B14F-4D97-AF65-F5344CB8AC3E}">
        <p14:creationId xmlns:p14="http://schemas.microsoft.com/office/powerpoint/2010/main" val="412098830"/>
      </p:ext>
    </p:extLst>
  </p:cSld>
  <p:clrMapOvr>
    <a:masterClrMapping/>
  </p:clrMapOvr>
  <p:extLst>
    <p:ext uri="{DCECCB84-F9BA-43D5-87BE-67443E8EF086}">
      <p15:sldGuideLst xmlns:p15="http://schemas.microsoft.com/office/powerpoint/2012/main">
        <p15:guide id="1" orient="horz" pos="340" userDrawn="1">
          <p15:clr>
            <a:srgbClr val="717275"/>
          </p15:clr>
        </p15:guide>
        <p15:guide id="2" orient="horz" pos="771" userDrawn="1">
          <p15:clr>
            <a:srgbClr val="717275"/>
          </p15:clr>
        </p15:guide>
        <p15:guide id="3" orient="horz" pos="1065" userDrawn="1">
          <p15:clr>
            <a:srgbClr val="FF96FF"/>
          </p15:clr>
        </p15:guide>
        <p15:guide id="4" orient="horz" pos="2250" userDrawn="1">
          <p15:clr>
            <a:srgbClr val="FF96FF"/>
          </p15:clr>
        </p15:guide>
        <p15:guide id="5" orient="horz" pos="2386" userDrawn="1">
          <p15:clr>
            <a:srgbClr val="FF96FF"/>
          </p15:clr>
        </p15:guide>
        <p15:guide id="6" orient="horz" pos="3571" userDrawn="1">
          <p15:clr>
            <a:srgbClr val="FF96FF"/>
          </p15:clr>
        </p15:guide>
        <p15:guide id="7" pos="430" userDrawn="1">
          <p15:clr>
            <a:srgbClr val="FF96FF"/>
          </p15:clr>
        </p15:guide>
        <p15:guide id="8" pos="3771" userDrawn="1">
          <p15:clr>
            <a:srgbClr val="FF96FF"/>
          </p15:clr>
        </p15:guide>
        <p15:guide id="9" pos="3908" userDrawn="1">
          <p15:clr>
            <a:srgbClr val="FF96FF"/>
          </p15:clr>
        </p15:guide>
        <p15:guide id="10" pos="7249" userDrawn="1">
          <p15:clr>
            <a:srgbClr val="FF96FF"/>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943E33F-3834-4206-A0BD-46187FC46B9A}"/>
              </a:ext>
            </a:extLst>
          </p:cNvPr>
          <p:cNvSpPr>
            <a:spLocks noGrp="1"/>
          </p:cNvSpPr>
          <p:nvPr>
            <p:ph type="title"/>
          </p:nvPr>
        </p:nvSpPr>
        <p:spPr/>
        <p:txBody>
          <a:bodyPr/>
          <a:lstStyle/>
          <a:p>
            <a:r>
              <a:rPr lang="en-US"/>
              <a:t>Click to edit Master title style</a:t>
            </a:r>
          </a:p>
        </p:txBody>
      </p:sp>
      <p:cxnSp>
        <p:nvCxnSpPr>
          <p:cNvPr id="8" name="Straight Connector 7">
            <a:extLst>
              <a:ext uri="{FF2B5EF4-FFF2-40B4-BE49-F238E27FC236}">
                <a16:creationId xmlns:a16="http://schemas.microsoft.com/office/drawing/2014/main" id="{57B9F511-0D5C-4F23-B384-27A489ABACFB}"/>
              </a:ext>
            </a:extLst>
          </p:cNvPr>
          <p:cNvCxnSpPr/>
          <p:nvPr/>
        </p:nvCxnSpPr>
        <p:spPr>
          <a:xfrm>
            <a:off x="6093302" y="1129710"/>
            <a:ext cx="0" cy="4364347"/>
          </a:xfrm>
          <a:prstGeom prst="line">
            <a:avLst/>
          </a:prstGeom>
          <a:ln w="38100">
            <a:solidFill>
              <a:srgbClr val="553278"/>
            </a:solidFill>
          </a:ln>
        </p:spPr>
        <p:style>
          <a:lnRef idx="1">
            <a:schemeClr val="accent1"/>
          </a:lnRef>
          <a:fillRef idx="0">
            <a:schemeClr val="accent1"/>
          </a:fillRef>
          <a:effectRef idx="0">
            <a:schemeClr val="accent1"/>
          </a:effectRef>
          <a:fontRef idx="minor">
            <a:schemeClr val="tx1"/>
          </a:fontRef>
        </p:style>
      </p:cxnSp>
      <p:sp>
        <p:nvSpPr>
          <p:cNvPr id="9" name="Slide Number Placeholder 8">
            <a:extLst>
              <a:ext uri="{FF2B5EF4-FFF2-40B4-BE49-F238E27FC236}">
                <a16:creationId xmlns:a16="http://schemas.microsoft.com/office/drawing/2014/main" id="{AF6D423E-4B79-41EC-878A-B9C38E2BD1DA}"/>
              </a:ext>
            </a:extLst>
          </p:cNvPr>
          <p:cNvSpPr>
            <a:spLocks noGrp="1"/>
          </p:cNvSpPr>
          <p:nvPr>
            <p:ph type="sldNum" sz="quarter" idx="10"/>
          </p:nvPr>
        </p:nvSpPr>
        <p:spPr/>
        <p:txBody>
          <a:bodyPr/>
          <a:lstStyle/>
          <a:p>
            <a:fld id="{C855AFFB-64D9-4FA4-905E-E079B4C44CCB}" type="slidenum">
              <a:rPr lang="en-US" sz="1800" smtClean="0"/>
              <a:pPr/>
              <a:t>‹#›</a:t>
            </a:fld>
            <a:r>
              <a:rPr lang="en-US">
                <a:latin typeface="Avenir Next LT Pro" panose="020B0504020202020204" pitchFamily="34" charset="0"/>
              </a:rPr>
              <a:t>.</a:t>
            </a:r>
            <a:endParaRPr lang="en-US"/>
          </a:p>
        </p:txBody>
      </p:sp>
      <p:sp>
        <p:nvSpPr>
          <p:cNvPr id="12" name="Content Placeholder 11">
            <a:extLst>
              <a:ext uri="{FF2B5EF4-FFF2-40B4-BE49-F238E27FC236}">
                <a16:creationId xmlns:a16="http://schemas.microsoft.com/office/drawing/2014/main" id="{52A5E33E-3A13-43AB-AD55-C992838638A4}"/>
              </a:ext>
            </a:extLst>
          </p:cNvPr>
          <p:cNvSpPr>
            <a:spLocks noGrp="1"/>
          </p:cNvSpPr>
          <p:nvPr>
            <p:ph sz="quarter" idx="11"/>
          </p:nvPr>
        </p:nvSpPr>
        <p:spPr>
          <a:xfrm>
            <a:off x="300038" y="1238250"/>
            <a:ext cx="5340350" cy="4021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a:extLst>
              <a:ext uri="{FF2B5EF4-FFF2-40B4-BE49-F238E27FC236}">
                <a16:creationId xmlns:a16="http://schemas.microsoft.com/office/drawing/2014/main" id="{F943B32E-B9D5-4F71-8D04-74A9D5BFFC29}"/>
              </a:ext>
            </a:extLst>
          </p:cNvPr>
          <p:cNvSpPr>
            <a:spLocks noGrp="1"/>
          </p:cNvSpPr>
          <p:nvPr>
            <p:ph sz="quarter" idx="12"/>
          </p:nvPr>
        </p:nvSpPr>
        <p:spPr>
          <a:xfrm>
            <a:off x="6546217" y="1238250"/>
            <a:ext cx="5340350" cy="4021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801141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E8D761-AFBE-3D7B-6380-195A02047F6A}"/>
              </a:ext>
            </a:extLst>
          </p:cNvPr>
          <p:cNvSpPr>
            <a:spLocks/>
          </p:cNvSpPr>
          <p:nvPr userDrawn="1"/>
        </p:nvSpPr>
        <p:spPr>
          <a:xfrm>
            <a:off x="684000" y="1692000"/>
            <a:ext cx="3462550" cy="187987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a:extLst>
              <a:ext uri="{FF2B5EF4-FFF2-40B4-BE49-F238E27FC236}">
                <a16:creationId xmlns:a16="http://schemas.microsoft.com/office/drawing/2014/main" id="{CAD298DD-0C6B-2545-31B4-45FE745EE35B}"/>
              </a:ext>
            </a:extLst>
          </p:cNvPr>
          <p:cNvSpPr>
            <a:spLocks/>
          </p:cNvSpPr>
          <p:nvPr userDrawn="1"/>
        </p:nvSpPr>
        <p:spPr>
          <a:xfrm>
            <a:off x="8043650" y="1691999"/>
            <a:ext cx="3464138" cy="1879877"/>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Guides" hidden="1">
            <a:extLst>
              <a:ext uri="{FF2B5EF4-FFF2-40B4-BE49-F238E27FC236}">
                <a16:creationId xmlns:a16="http://schemas.microsoft.com/office/drawing/2014/main" id="{AA66813C-8B3D-4D7E-B626-192E7E9DB27D}"/>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9" name="Title 8">
            <a:extLst>
              <a:ext uri="{FF2B5EF4-FFF2-40B4-BE49-F238E27FC236}">
                <a16:creationId xmlns:a16="http://schemas.microsoft.com/office/drawing/2014/main" id="{08237A78-423A-F77B-460C-4F2A190B41FA}"/>
              </a:ext>
            </a:extLst>
          </p:cNvPr>
          <p:cNvSpPr>
            <a:spLocks noGrp="1"/>
          </p:cNvSpPr>
          <p:nvPr>
            <p:ph type="title" hasCustomPrompt="1"/>
          </p:nvPr>
        </p:nvSpPr>
        <p:spPr/>
        <p:txBody>
          <a:bodyPr/>
          <a:lstStyle/>
          <a:p>
            <a:r>
              <a:rPr lang="en-US" dirty="0"/>
              <a:t>Click to add title</a:t>
            </a:r>
          </a:p>
        </p:txBody>
      </p:sp>
      <p:sp>
        <p:nvSpPr>
          <p:cNvPr id="15" name="Text Placeholder 14">
            <a:extLst>
              <a:ext uri="{FF2B5EF4-FFF2-40B4-BE49-F238E27FC236}">
                <a16:creationId xmlns:a16="http://schemas.microsoft.com/office/drawing/2014/main" id="{CCB2D98D-758B-FBB7-D7B6-CE53FFF2DC62}"/>
              </a:ext>
            </a:extLst>
          </p:cNvPr>
          <p:cNvSpPr>
            <a:spLocks noGrp="1"/>
          </p:cNvSpPr>
          <p:nvPr>
            <p:ph type="body" sz="quarter" idx="13" hasCustomPrompt="1"/>
          </p:nvPr>
        </p:nvSpPr>
        <p:spPr>
          <a:xfrm>
            <a:off x="885275" y="1911937"/>
            <a:ext cx="3060000" cy="1440000"/>
          </a:xfrm>
        </p:spPr>
        <p:txBody>
          <a:bodyPr anchor="ctr"/>
          <a:lstStyle>
            <a:lvl1pPr marL="0" indent="0" algn="ctr">
              <a:buNone/>
              <a:defRPr sz="1800" cap="all" spc="100" baseline="0">
                <a:solidFill>
                  <a:schemeClr val="bg1"/>
                </a:solidFill>
              </a:defRPr>
            </a:lvl1pPr>
            <a:lvl2pPr marL="0" indent="0" algn="ctr">
              <a:spcBef>
                <a:spcPts val="400"/>
              </a:spcBef>
              <a:buNone/>
              <a:defRPr sz="4000">
                <a:solidFill>
                  <a:schemeClr val="bg1"/>
                </a:solidFill>
              </a:defRPr>
            </a:lvl2pPr>
            <a:lvl3pPr marL="0" indent="0" algn="ctr">
              <a:buNone/>
              <a:defRPr sz="1200">
                <a:solidFill>
                  <a:schemeClr val="bg1"/>
                </a:solidFill>
              </a:defRPr>
            </a:lvl3pPr>
            <a:lvl4pPr indent="0">
              <a:buNone/>
              <a:defRPr>
                <a:solidFill>
                  <a:schemeClr val="bg1"/>
                </a:solidFill>
              </a:defRPr>
            </a:lvl4pPr>
            <a:lvl5pPr marL="0" indent="0">
              <a:buNone/>
              <a:defRPr>
                <a:solidFill>
                  <a:schemeClr val="bg1"/>
                </a:solidFill>
              </a:defRPr>
            </a:lvl5pPr>
            <a:lvl6pPr marL="0" indent="0">
              <a:buNone/>
              <a:defRPr>
                <a:solidFill>
                  <a:schemeClr val="bg1"/>
                </a:solidFill>
              </a:defRPr>
            </a:lvl6pPr>
          </a:lstStyle>
          <a:p>
            <a:pPr lvl="0"/>
            <a:r>
              <a:rPr lang="en-US" dirty="0"/>
              <a:t>First level</a:t>
            </a:r>
            <a:endParaRPr lang="en-US"/>
          </a:p>
          <a:p>
            <a:pPr lvl="1"/>
            <a:r>
              <a:rPr lang="en-US" dirty="0"/>
              <a:t>Second level</a:t>
            </a:r>
            <a:endParaRPr lang="en-US"/>
          </a:p>
          <a:p>
            <a:pPr lvl="2"/>
            <a:r>
              <a:rPr lang="en-US" dirty="0"/>
              <a:t>Third level</a:t>
            </a:r>
            <a:endParaRPr lang="en-US"/>
          </a:p>
        </p:txBody>
      </p:sp>
      <p:sp>
        <p:nvSpPr>
          <p:cNvPr id="18" name="Text Placeholder 14">
            <a:extLst>
              <a:ext uri="{FF2B5EF4-FFF2-40B4-BE49-F238E27FC236}">
                <a16:creationId xmlns:a16="http://schemas.microsoft.com/office/drawing/2014/main" id="{8C162809-5E1E-E752-AA61-E1A1D622FCF8}"/>
              </a:ext>
            </a:extLst>
          </p:cNvPr>
          <p:cNvSpPr>
            <a:spLocks noGrp="1"/>
          </p:cNvSpPr>
          <p:nvPr>
            <p:ph type="body" sz="quarter" idx="14" hasCustomPrompt="1"/>
          </p:nvPr>
        </p:nvSpPr>
        <p:spPr>
          <a:xfrm>
            <a:off x="8245719" y="1911937"/>
            <a:ext cx="3060000" cy="1440000"/>
          </a:xfrm>
        </p:spPr>
        <p:txBody>
          <a:bodyPr anchor="ctr"/>
          <a:lstStyle>
            <a:lvl1pPr marL="0" indent="0" algn="ctr">
              <a:buNone/>
              <a:defRPr sz="1800" cap="all" spc="100" baseline="0">
                <a:solidFill>
                  <a:schemeClr val="bg1"/>
                </a:solidFill>
              </a:defRPr>
            </a:lvl1pPr>
            <a:lvl2pPr marL="0" indent="0" algn="ctr">
              <a:spcBef>
                <a:spcPts val="400"/>
              </a:spcBef>
              <a:buNone/>
              <a:defRPr sz="4000">
                <a:solidFill>
                  <a:schemeClr val="bg1"/>
                </a:solidFill>
              </a:defRPr>
            </a:lvl2pPr>
            <a:lvl3pPr marL="0" indent="0" algn="ctr">
              <a:buNone/>
              <a:defRPr sz="1200">
                <a:solidFill>
                  <a:schemeClr val="bg1"/>
                </a:solidFill>
              </a:defRPr>
            </a:lvl3pPr>
            <a:lvl4pPr indent="0">
              <a:buNone/>
              <a:defRPr>
                <a:solidFill>
                  <a:schemeClr val="bg1"/>
                </a:solidFill>
              </a:defRPr>
            </a:lvl4pPr>
            <a:lvl5pPr marL="0" indent="0">
              <a:buNone/>
              <a:defRPr>
                <a:solidFill>
                  <a:schemeClr val="bg1"/>
                </a:solidFill>
              </a:defRPr>
            </a:lvl5pPr>
            <a:lvl6pPr marL="0" indent="0">
              <a:buNone/>
              <a:defRPr>
                <a:solidFill>
                  <a:schemeClr val="bg1"/>
                </a:solidFill>
              </a:defRPr>
            </a:lvl6pPr>
          </a:lstStyle>
          <a:p>
            <a:pPr lvl="0"/>
            <a:r>
              <a:rPr lang="en-US" dirty="0"/>
              <a:t>First level</a:t>
            </a:r>
            <a:endParaRPr lang="en-US"/>
          </a:p>
          <a:p>
            <a:pPr lvl="1"/>
            <a:r>
              <a:rPr lang="en-US" dirty="0"/>
              <a:t>Second level</a:t>
            </a:r>
            <a:endParaRPr lang="en-US"/>
          </a:p>
          <a:p>
            <a:pPr lvl="2"/>
            <a:r>
              <a:rPr lang="en-US" dirty="0"/>
              <a:t>Third level</a:t>
            </a:r>
            <a:endParaRPr lang="en-US"/>
          </a:p>
        </p:txBody>
      </p:sp>
      <p:sp>
        <p:nvSpPr>
          <p:cNvPr id="11" name="Rectangle 10">
            <a:extLst>
              <a:ext uri="{FF2B5EF4-FFF2-40B4-BE49-F238E27FC236}">
                <a16:creationId xmlns:a16="http://schemas.microsoft.com/office/drawing/2014/main" id="{54815983-7742-6D70-5462-BE03F6197CED}"/>
              </a:ext>
            </a:extLst>
          </p:cNvPr>
          <p:cNvSpPr>
            <a:spLocks/>
          </p:cNvSpPr>
          <p:nvPr userDrawn="1"/>
        </p:nvSpPr>
        <p:spPr>
          <a:xfrm>
            <a:off x="682463" y="3787775"/>
            <a:ext cx="3462550" cy="187987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Rectangle 11">
            <a:extLst>
              <a:ext uri="{FF2B5EF4-FFF2-40B4-BE49-F238E27FC236}">
                <a16:creationId xmlns:a16="http://schemas.microsoft.com/office/drawing/2014/main" id="{92487676-D5E5-B166-658D-3614CE9A0E25}"/>
              </a:ext>
            </a:extLst>
          </p:cNvPr>
          <p:cNvSpPr>
            <a:spLocks/>
          </p:cNvSpPr>
          <p:nvPr userDrawn="1"/>
        </p:nvSpPr>
        <p:spPr>
          <a:xfrm>
            <a:off x="8043649" y="3789086"/>
            <a:ext cx="3464351" cy="1879877"/>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4">
            <a:extLst>
              <a:ext uri="{FF2B5EF4-FFF2-40B4-BE49-F238E27FC236}">
                <a16:creationId xmlns:a16="http://schemas.microsoft.com/office/drawing/2014/main" id="{0664581F-D8DC-4A74-9B9A-BEEC5A2B6931}"/>
              </a:ext>
            </a:extLst>
          </p:cNvPr>
          <p:cNvSpPr>
            <a:spLocks noGrp="1"/>
          </p:cNvSpPr>
          <p:nvPr>
            <p:ph type="body" sz="quarter" idx="15" hasCustomPrompt="1"/>
          </p:nvPr>
        </p:nvSpPr>
        <p:spPr>
          <a:xfrm>
            <a:off x="883738" y="4007713"/>
            <a:ext cx="3060000" cy="1440000"/>
          </a:xfrm>
        </p:spPr>
        <p:txBody>
          <a:bodyPr anchor="ctr"/>
          <a:lstStyle>
            <a:lvl1pPr marL="0" indent="0" algn="ctr">
              <a:buNone/>
              <a:defRPr sz="1800" cap="all" spc="100" baseline="0">
                <a:solidFill>
                  <a:schemeClr val="bg1"/>
                </a:solidFill>
              </a:defRPr>
            </a:lvl1pPr>
            <a:lvl2pPr marL="0" indent="0" algn="ctr">
              <a:spcBef>
                <a:spcPts val="400"/>
              </a:spcBef>
              <a:buNone/>
              <a:defRPr sz="4000">
                <a:solidFill>
                  <a:schemeClr val="bg1"/>
                </a:solidFill>
              </a:defRPr>
            </a:lvl2pPr>
            <a:lvl3pPr marL="0" indent="0" algn="ctr">
              <a:buNone/>
              <a:defRPr sz="1200">
                <a:solidFill>
                  <a:schemeClr val="bg1"/>
                </a:solidFill>
              </a:defRPr>
            </a:lvl3pPr>
            <a:lvl4pPr indent="0">
              <a:buNone/>
              <a:defRPr>
                <a:solidFill>
                  <a:schemeClr val="bg1"/>
                </a:solidFill>
              </a:defRPr>
            </a:lvl4pPr>
            <a:lvl5pPr marL="0" indent="0">
              <a:buNone/>
              <a:defRPr>
                <a:solidFill>
                  <a:schemeClr val="bg1"/>
                </a:solidFill>
              </a:defRPr>
            </a:lvl5pPr>
            <a:lvl6pPr marL="0" indent="0">
              <a:buNone/>
              <a:defRPr>
                <a:solidFill>
                  <a:schemeClr val="bg1"/>
                </a:solidFill>
              </a:defRPr>
            </a:lvl6pPr>
          </a:lstStyle>
          <a:p>
            <a:pPr lvl="0"/>
            <a:r>
              <a:rPr lang="en-US" dirty="0"/>
              <a:t>First level</a:t>
            </a:r>
            <a:endParaRPr lang="en-US"/>
          </a:p>
          <a:p>
            <a:pPr lvl="1"/>
            <a:r>
              <a:rPr lang="en-US" dirty="0"/>
              <a:t>Second level</a:t>
            </a:r>
            <a:endParaRPr lang="en-US"/>
          </a:p>
          <a:p>
            <a:pPr lvl="2"/>
            <a:r>
              <a:rPr lang="en-US" dirty="0"/>
              <a:t>Third level</a:t>
            </a:r>
            <a:endParaRPr lang="en-US"/>
          </a:p>
        </p:txBody>
      </p:sp>
      <p:sp>
        <p:nvSpPr>
          <p:cNvPr id="14" name="Text Placeholder 14">
            <a:extLst>
              <a:ext uri="{FF2B5EF4-FFF2-40B4-BE49-F238E27FC236}">
                <a16:creationId xmlns:a16="http://schemas.microsoft.com/office/drawing/2014/main" id="{1DCF2314-5EFA-AFD1-2F88-AEB27BD55DEE}"/>
              </a:ext>
            </a:extLst>
          </p:cNvPr>
          <p:cNvSpPr>
            <a:spLocks noGrp="1"/>
          </p:cNvSpPr>
          <p:nvPr>
            <p:ph type="body" sz="quarter" idx="16" hasCustomPrompt="1"/>
          </p:nvPr>
        </p:nvSpPr>
        <p:spPr>
          <a:xfrm>
            <a:off x="8245824" y="4009024"/>
            <a:ext cx="3060000" cy="1440000"/>
          </a:xfrm>
        </p:spPr>
        <p:txBody>
          <a:bodyPr anchor="ctr"/>
          <a:lstStyle>
            <a:lvl1pPr marL="0" indent="0" algn="ctr">
              <a:buNone/>
              <a:defRPr sz="1800" cap="all" spc="100" baseline="0">
                <a:solidFill>
                  <a:schemeClr val="bg1"/>
                </a:solidFill>
              </a:defRPr>
            </a:lvl1pPr>
            <a:lvl2pPr marL="0" indent="0" algn="ctr">
              <a:spcBef>
                <a:spcPts val="400"/>
              </a:spcBef>
              <a:buNone/>
              <a:defRPr sz="4000">
                <a:solidFill>
                  <a:schemeClr val="bg1"/>
                </a:solidFill>
              </a:defRPr>
            </a:lvl2pPr>
            <a:lvl3pPr marL="0" indent="0" algn="ctr">
              <a:buNone/>
              <a:defRPr sz="1200">
                <a:solidFill>
                  <a:schemeClr val="bg1"/>
                </a:solidFill>
              </a:defRPr>
            </a:lvl3pPr>
            <a:lvl4pPr indent="0">
              <a:buNone/>
              <a:defRPr>
                <a:solidFill>
                  <a:schemeClr val="bg1"/>
                </a:solidFill>
              </a:defRPr>
            </a:lvl4pPr>
            <a:lvl5pPr marL="0" indent="0">
              <a:buNone/>
              <a:defRPr>
                <a:solidFill>
                  <a:schemeClr val="bg1"/>
                </a:solidFill>
              </a:defRPr>
            </a:lvl5pPr>
            <a:lvl6pPr marL="0" indent="0">
              <a:buNone/>
              <a:defRPr>
                <a:solidFill>
                  <a:schemeClr val="bg1"/>
                </a:solidFill>
              </a:defRPr>
            </a:lvl6pPr>
          </a:lstStyle>
          <a:p>
            <a:pPr lvl="0"/>
            <a:r>
              <a:rPr lang="en-US" dirty="0"/>
              <a:t>First level</a:t>
            </a:r>
            <a:endParaRPr lang="en-US"/>
          </a:p>
          <a:p>
            <a:pPr lvl="1"/>
            <a:r>
              <a:rPr lang="en-US" dirty="0"/>
              <a:t>Second level</a:t>
            </a:r>
            <a:endParaRPr lang="en-US"/>
          </a:p>
          <a:p>
            <a:pPr lvl="2"/>
            <a:r>
              <a:rPr lang="en-US" dirty="0"/>
              <a:t>Third level</a:t>
            </a:r>
            <a:endParaRPr lang="en-US"/>
          </a:p>
        </p:txBody>
      </p:sp>
      <p:sp>
        <p:nvSpPr>
          <p:cNvPr id="16" name="Rectangle 15">
            <a:extLst>
              <a:ext uri="{FF2B5EF4-FFF2-40B4-BE49-F238E27FC236}">
                <a16:creationId xmlns:a16="http://schemas.microsoft.com/office/drawing/2014/main" id="{AC776425-3A4F-6ED6-601F-920DB64A19EE}"/>
              </a:ext>
            </a:extLst>
          </p:cNvPr>
          <p:cNvSpPr>
            <a:spLocks/>
          </p:cNvSpPr>
          <p:nvPr userDrawn="1"/>
        </p:nvSpPr>
        <p:spPr>
          <a:xfrm>
            <a:off x="4365413" y="1690688"/>
            <a:ext cx="3462550" cy="187987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 Placeholder 14">
            <a:extLst>
              <a:ext uri="{FF2B5EF4-FFF2-40B4-BE49-F238E27FC236}">
                <a16:creationId xmlns:a16="http://schemas.microsoft.com/office/drawing/2014/main" id="{86AFAAE4-4670-453F-511D-F52DC7480C00}"/>
              </a:ext>
            </a:extLst>
          </p:cNvPr>
          <p:cNvSpPr>
            <a:spLocks noGrp="1"/>
          </p:cNvSpPr>
          <p:nvPr>
            <p:ph type="body" sz="quarter" idx="17" hasCustomPrompt="1"/>
          </p:nvPr>
        </p:nvSpPr>
        <p:spPr>
          <a:xfrm>
            <a:off x="4566688" y="1910625"/>
            <a:ext cx="3060000" cy="1440000"/>
          </a:xfrm>
        </p:spPr>
        <p:txBody>
          <a:bodyPr anchor="ctr"/>
          <a:lstStyle>
            <a:lvl1pPr marL="0" indent="0" algn="ctr">
              <a:buNone/>
              <a:defRPr sz="1800" cap="all" spc="100" baseline="0">
                <a:solidFill>
                  <a:schemeClr val="bg1"/>
                </a:solidFill>
              </a:defRPr>
            </a:lvl1pPr>
            <a:lvl2pPr marL="0" indent="0" algn="ctr">
              <a:spcBef>
                <a:spcPts val="400"/>
              </a:spcBef>
              <a:buNone/>
              <a:defRPr sz="4000">
                <a:solidFill>
                  <a:schemeClr val="bg1"/>
                </a:solidFill>
              </a:defRPr>
            </a:lvl2pPr>
            <a:lvl3pPr marL="0" indent="0" algn="ctr">
              <a:spcBef>
                <a:spcPts val="400"/>
              </a:spcBef>
              <a:buNone/>
              <a:defRPr sz="1200">
                <a:solidFill>
                  <a:schemeClr val="bg1"/>
                </a:solidFill>
              </a:defRPr>
            </a:lvl3pPr>
            <a:lvl4pPr indent="0">
              <a:buNone/>
              <a:defRPr>
                <a:solidFill>
                  <a:schemeClr val="bg1"/>
                </a:solidFill>
              </a:defRPr>
            </a:lvl4pPr>
            <a:lvl5pPr marL="0" indent="0">
              <a:buNone/>
              <a:defRPr>
                <a:solidFill>
                  <a:schemeClr val="bg1"/>
                </a:solidFill>
              </a:defRPr>
            </a:lvl5pPr>
            <a:lvl6pPr marL="0" indent="0">
              <a:buNone/>
              <a:defRPr>
                <a:solidFill>
                  <a:schemeClr val="bg1"/>
                </a:solidFill>
              </a:defRPr>
            </a:lvl6pPr>
          </a:lstStyle>
          <a:p>
            <a:pPr lvl="0"/>
            <a:r>
              <a:rPr lang="en-US" dirty="0"/>
              <a:t>First level</a:t>
            </a:r>
            <a:endParaRPr lang="en-US"/>
          </a:p>
          <a:p>
            <a:pPr lvl="1"/>
            <a:r>
              <a:rPr lang="en-US" dirty="0"/>
              <a:t>Second level</a:t>
            </a:r>
            <a:endParaRPr lang="en-US"/>
          </a:p>
          <a:p>
            <a:pPr lvl="2"/>
            <a:r>
              <a:rPr lang="en-US" dirty="0"/>
              <a:t>Third level</a:t>
            </a:r>
            <a:endParaRPr lang="en-US"/>
          </a:p>
        </p:txBody>
      </p:sp>
      <p:sp>
        <p:nvSpPr>
          <p:cNvPr id="19" name="Rectangle 18">
            <a:extLst>
              <a:ext uri="{FF2B5EF4-FFF2-40B4-BE49-F238E27FC236}">
                <a16:creationId xmlns:a16="http://schemas.microsoft.com/office/drawing/2014/main" id="{E7478CA3-138F-60B9-58C0-C0C136210936}"/>
              </a:ext>
            </a:extLst>
          </p:cNvPr>
          <p:cNvSpPr>
            <a:spLocks/>
          </p:cNvSpPr>
          <p:nvPr userDrawn="1"/>
        </p:nvSpPr>
        <p:spPr>
          <a:xfrm>
            <a:off x="4363876" y="3786463"/>
            <a:ext cx="3462550" cy="187987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Text Placeholder 14">
            <a:extLst>
              <a:ext uri="{FF2B5EF4-FFF2-40B4-BE49-F238E27FC236}">
                <a16:creationId xmlns:a16="http://schemas.microsoft.com/office/drawing/2014/main" id="{D549F1B3-D569-D666-D5A3-7A78A94B1A8E}"/>
              </a:ext>
            </a:extLst>
          </p:cNvPr>
          <p:cNvSpPr>
            <a:spLocks noGrp="1"/>
          </p:cNvSpPr>
          <p:nvPr>
            <p:ph type="body" sz="quarter" idx="18" hasCustomPrompt="1"/>
          </p:nvPr>
        </p:nvSpPr>
        <p:spPr>
          <a:xfrm>
            <a:off x="4565151" y="4006401"/>
            <a:ext cx="3060000" cy="1440000"/>
          </a:xfrm>
        </p:spPr>
        <p:txBody>
          <a:bodyPr anchor="ctr"/>
          <a:lstStyle>
            <a:lvl1pPr marL="0" indent="0" algn="ctr">
              <a:buNone/>
              <a:defRPr sz="1800" cap="all" spc="100" baseline="0">
                <a:solidFill>
                  <a:schemeClr val="bg1"/>
                </a:solidFill>
              </a:defRPr>
            </a:lvl1pPr>
            <a:lvl2pPr marL="0" indent="0" algn="ctr">
              <a:spcBef>
                <a:spcPts val="400"/>
              </a:spcBef>
              <a:buNone/>
              <a:defRPr sz="4000">
                <a:solidFill>
                  <a:schemeClr val="bg1"/>
                </a:solidFill>
              </a:defRPr>
            </a:lvl2pPr>
            <a:lvl3pPr marL="0" indent="0" algn="ctr">
              <a:buNone/>
              <a:defRPr sz="1200">
                <a:solidFill>
                  <a:schemeClr val="bg1"/>
                </a:solidFill>
              </a:defRPr>
            </a:lvl3pPr>
            <a:lvl4pPr indent="0">
              <a:buNone/>
              <a:defRPr>
                <a:solidFill>
                  <a:schemeClr val="bg1"/>
                </a:solidFill>
              </a:defRPr>
            </a:lvl4pPr>
            <a:lvl5pPr marL="0" indent="0">
              <a:buNone/>
              <a:defRPr>
                <a:solidFill>
                  <a:schemeClr val="bg1"/>
                </a:solidFill>
              </a:defRPr>
            </a:lvl5pPr>
            <a:lvl6pPr marL="0" indent="0">
              <a:buNone/>
              <a:defRPr>
                <a:solidFill>
                  <a:schemeClr val="bg1"/>
                </a:solidFill>
              </a:defRPr>
            </a:lvl6pPr>
          </a:lstStyle>
          <a:p>
            <a:pPr lvl="0"/>
            <a:r>
              <a:rPr lang="en-US" dirty="0"/>
              <a:t>First level</a:t>
            </a:r>
            <a:endParaRPr lang="en-US"/>
          </a:p>
          <a:p>
            <a:pPr lvl="1"/>
            <a:r>
              <a:rPr lang="en-US" dirty="0"/>
              <a:t>Second level</a:t>
            </a:r>
            <a:endParaRPr lang="en-US"/>
          </a:p>
          <a:p>
            <a:pPr lvl="2"/>
            <a:r>
              <a:rPr lang="en-US" dirty="0"/>
              <a:t>Third level</a:t>
            </a:r>
            <a:endParaRPr lang="en-US"/>
          </a:p>
        </p:txBody>
      </p:sp>
      <p:sp>
        <p:nvSpPr>
          <p:cNvPr id="4" name="Slide Number Placeholder 3">
            <a:extLst>
              <a:ext uri="{FF2B5EF4-FFF2-40B4-BE49-F238E27FC236}">
                <a16:creationId xmlns:a16="http://schemas.microsoft.com/office/drawing/2014/main" id="{0067612F-165B-FBAC-1E1D-A55625243249}"/>
              </a:ext>
            </a:extLst>
          </p:cNvPr>
          <p:cNvSpPr>
            <a:spLocks noGrp="1"/>
          </p:cNvSpPr>
          <p:nvPr>
            <p:ph type="sldNum" sz="quarter" idx="20"/>
          </p:nvPr>
        </p:nvSpPr>
        <p:spPr/>
        <p:txBody>
          <a:bodyPr/>
          <a:lstStyle/>
          <a:p>
            <a:fld id="{C855AFFB-64D9-4FA4-905E-E079B4C44CCB}" type="slidenum">
              <a:rPr lang="en-US" sz="1800" smtClean="0"/>
              <a:pPr/>
              <a:t>‹#›</a:t>
            </a:fld>
            <a:r>
              <a:rPr lang="en-US">
                <a:latin typeface="Avenir Next LT Pro" panose="020B0504020202020204" pitchFamily="34" charset="0"/>
              </a:rPr>
              <a:t>.</a:t>
            </a:r>
            <a:endParaRPr lang="en-US" dirty="0">
              <a:latin typeface="Avenir Next LT Pro" panose="020B0504020202020204" pitchFamily="34" charset="0"/>
            </a:endParaRPr>
          </a:p>
        </p:txBody>
      </p:sp>
    </p:spTree>
    <p:extLst>
      <p:ext uri="{BB962C8B-B14F-4D97-AF65-F5344CB8AC3E}">
        <p14:creationId xmlns:p14="http://schemas.microsoft.com/office/powerpoint/2010/main" val="270467614"/>
      </p:ext>
    </p:extLst>
  </p:cSld>
  <p:clrMapOvr>
    <a:masterClrMapping/>
  </p:clrMapOvr>
  <p:extLst>
    <p:ext uri="{DCECCB84-F9BA-43D5-87BE-67443E8EF086}">
      <p15:sldGuideLst xmlns:p15="http://schemas.microsoft.com/office/powerpoint/2012/main">
        <p15:guide id="1" orient="horz" pos="340" userDrawn="1">
          <p15:clr>
            <a:srgbClr val="717275"/>
          </p15:clr>
        </p15:guide>
        <p15:guide id="2" orient="horz" pos="771" userDrawn="1">
          <p15:clr>
            <a:srgbClr val="717275"/>
          </p15:clr>
        </p15:guide>
        <p15:guide id="3" orient="horz" pos="1065" userDrawn="1">
          <p15:clr>
            <a:srgbClr val="FF96FF"/>
          </p15:clr>
        </p15:guide>
        <p15:guide id="4" orient="horz" pos="2250" userDrawn="1">
          <p15:clr>
            <a:srgbClr val="FF96FF"/>
          </p15:clr>
        </p15:guide>
        <p15:guide id="5" orient="horz" pos="2386" userDrawn="1">
          <p15:clr>
            <a:srgbClr val="FF96FF"/>
          </p15:clr>
        </p15:guide>
        <p15:guide id="6" orient="horz" pos="3571" userDrawn="1">
          <p15:clr>
            <a:srgbClr val="FF96FF"/>
          </p15:clr>
        </p15:guide>
        <p15:guide id="7" pos="430" userDrawn="1">
          <p15:clr>
            <a:srgbClr val="FF96FF"/>
          </p15:clr>
        </p15:guide>
        <p15:guide id="8" pos="2612" userDrawn="1">
          <p15:clr>
            <a:srgbClr val="FF96FF"/>
          </p15:clr>
        </p15:guide>
        <p15:guide id="9" pos="2748" userDrawn="1">
          <p15:clr>
            <a:srgbClr val="FF96FF"/>
          </p15:clr>
        </p15:guide>
        <p15:guide id="10" pos="4931" userDrawn="1">
          <p15:clr>
            <a:srgbClr val="FF96FF"/>
          </p15:clr>
        </p15:guide>
        <p15:guide id="11" pos="5067" userDrawn="1">
          <p15:clr>
            <a:srgbClr val="FF96FF"/>
          </p15:clr>
        </p15:guide>
        <p15:guide id="12" pos="7249" userDrawn="1">
          <p15:clr>
            <a:srgbClr val="FF96FF"/>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50BDB9-7AD8-9187-3D04-C0919CCC7482}"/>
              </a:ext>
            </a:extLst>
          </p:cNvPr>
          <p:cNvSpPr>
            <a:spLocks noGrp="1"/>
          </p:cNvSpPr>
          <p:nvPr>
            <p:ph sz="half" idx="1" hasCustomPrompt="1"/>
          </p:nvPr>
        </p:nvSpPr>
        <p:spPr>
          <a:xfrm>
            <a:off x="684001" y="1691999"/>
            <a:ext cx="5069999" cy="3978001"/>
          </a:xfrm>
        </p:spPr>
        <p:txBody>
          <a:bodyPr/>
          <a:lstStyle>
            <a:lvl1pPr>
              <a:defRPr/>
            </a:lvl1pPr>
          </a:lstStyle>
          <a:p>
            <a:pPr lvl="0"/>
            <a:r>
              <a:rPr lang="en-US" dirty="0"/>
              <a:t>First level</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p>
        </p:txBody>
      </p:sp>
      <p:sp>
        <p:nvSpPr>
          <p:cNvPr id="4" name="Content Placeholder 3">
            <a:extLst>
              <a:ext uri="{FF2B5EF4-FFF2-40B4-BE49-F238E27FC236}">
                <a16:creationId xmlns:a16="http://schemas.microsoft.com/office/drawing/2014/main" id="{9DEE9708-B034-DD3C-2396-1A99397D45EF}"/>
              </a:ext>
            </a:extLst>
          </p:cNvPr>
          <p:cNvSpPr>
            <a:spLocks noGrp="1"/>
          </p:cNvSpPr>
          <p:nvPr>
            <p:ph sz="half" idx="2" hasCustomPrompt="1"/>
          </p:nvPr>
        </p:nvSpPr>
        <p:spPr>
          <a:xfrm>
            <a:off x="6438002" y="1691999"/>
            <a:ext cx="5069999" cy="3978001"/>
          </a:xfrm>
        </p:spPr>
        <p:txBody>
          <a:bodyPr/>
          <a:lstStyle>
            <a:lvl1pPr>
              <a:defRPr/>
            </a:lvl1pPr>
          </a:lstStyle>
          <a:p>
            <a:pPr lvl="0"/>
            <a:r>
              <a:rPr lang="en-US" dirty="0"/>
              <a:t>First level</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p>
        </p:txBody>
      </p:sp>
      <p:sp>
        <p:nvSpPr>
          <p:cNvPr id="8" name="Guides" hidden="1">
            <a:extLst>
              <a:ext uri="{FF2B5EF4-FFF2-40B4-BE49-F238E27FC236}">
                <a16:creationId xmlns:a16="http://schemas.microsoft.com/office/drawing/2014/main" id="{AA66813C-8B3D-4D7E-B626-192E7E9DB27D}"/>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9" name="Title 8">
            <a:extLst>
              <a:ext uri="{FF2B5EF4-FFF2-40B4-BE49-F238E27FC236}">
                <a16:creationId xmlns:a16="http://schemas.microsoft.com/office/drawing/2014/main" id="{08237A78-423A-F77B-460C-4F2A190B41FA}"/>
              </a:ext>
            </a:extLst>
          </p:cNvPr>
          <p:cNvSpPr>
            <a:spLocks noGrp="1"/>
          </p:cNvSpPr>
          <p:nvPr>
            <p:ph type="title" hasCustomPrompt="1"/>
          </p:nvPr>
        </p:nvSpPr>
        <p:spPr/>
        <p:txBody>
          <a:bodyPr/>
          <a:lstStyle/>
          <a:p>
            <a:r>
              <a:rPr lang="en-US" dirty="0"/>
              <a:t>Click to add title</a:t>
            </a:r>
          </a:p>
        </p:txBody>
      </p:sp>
      <p:sp>
        <p:nvSpPr>
          <p:cNvPr id="5" name="Slide Number Placeholder 4">
            <a:extLst>
              <a:ext uri="{FF2B5EF4-FFF2-40B4-BE49-F238E27FC236}">
                <a16:creationId xmlns:a16="http://schemas.microsoft.com/office/drawing/2014/main" id="{FE67DF2C-DA2F-0B28-44CB-19BDF2CB6DFB}"/>
              </a:ext>
            </a:extLst>
          </p:cNvPr>
          <p:cNvSpPr>
            <a:spLocks noGrp="1"/>
          </p:cNvSpPr>
          <p:nvPr>
            <p:ph type="sldNum" sz="quarter" idx="11"/>
          </p:nvPr>
        </p:nvSpPr>
        <p:spPr/>
        <p:txBody>
          <a:bodyPr/>
          <a:lstStyle/>
          <a:p>
            <a:fld id="{C855AFFB-64D9-4FA4-905E-E079B4C44CCB}" type="slidenum">
              <a:rPr lang="en-US" sz="1800" smtClean="0"/>
              <a:pPr/>
              <a:t>‹#›</a:t>
            </a:fld>
            <a:r>
              <a:rPr lang="en-US">
                <a:latin typeface="Avenir Next LT Pro" panose="020B0504020202020204" pitchFamily="34" charset="0"/>
              </a:rPr>
              <a:t>.</a:t>
            </a:r>
            <a:endParaRPr lang="en-US" dirty="0">
              <a:latin typeface="Avenir Next LT Pro" panose="020B0504020202020204" pitchFamily="34" charset="0"/>
            </a:endParaRPr>
          </a:p>
        </p:txBody>
      </p:sp>
    </p:spTree>
    <p:extLst>
      <p:ext uri="{BB962C8B-B14F-4D97-AF65-F5344CB8AC3E}">
        <p14:creationId xmlns:p14="http://schemas.microsoft.com/office/powerpoint/2010/main" val="3899729576"/>
      </p:ext>
    </p:extLst>
  </p:cSld>
  <p:clrMapOvr>
    <a:masterClrMapping/>
  </p:clrMapOvr>
  <p:extLst>
    <p:ext uri="{DCECCB84-F9BA-43D5-87BE-67443E8EF086}">
      <p15:sldGuideLst xmlns:p15="http://schemas.microsoft.com/office/powerpoint/2012/main">
        <p15:guide id="1" orient="horz" pos="340" userDrawn="1">
          <p15:clr>
            <a:srgbClr val="717275"/>
          </p15:clr>
        </p15:guide>
        <p15:guide id="2" orient="horz" pos="771" userDrawn="1">
          <p15:clr>
            <a:srgbClr val="717275"/>
          </p15:clr>
        </p15:guide>
        <p15:guide id="3" orient="horz" pos="1065" userDrawn="1">
          <p15:clr>
            <a:srgbClr val="FF96FF"/>
          </p15:clr>
        </p15:guide>
        <p15:guide id="4" orient="horz" pos="3571" userDrawn="1">
          <p15:clr>
            <a:srgbClr val="FF96FF"/>
          </p15:clr>
        </p15:guide>
        <p15:guide id="5" pos="430" userDrawn="1">
          <p15:clr>
            <a:srgbClr val="FF96FF"/>
          </p15:clr>
        </p15:guide>
        <p15:guide id="6" pos="3624" userDrawn="1">
          <p15:clr>
            <a:srgbClr val="FF96FF"/>
          </p15:clr>
        </p15:guide>
        <p15:guide id="7" pos="4055" userDrawn="1">
          <p15:clr>
            <a:srgbClr val="FF96FF"/>
          </p15:clr>
        </p15:guide>
        <p15:guide id="8" pos="7249" userDrawn="1">
          <p15:clr>
            <a:srgbClr val="FF96FF"/>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11" name="TextBox 10"/>
          <p:cNvSpPr txBox="1"/>
          <p:nvPr/>
        </p:nvSpPr>
        <p:spPr>
          <a:xfrm>
            <a:off x="8621486" y="185719"/>
            <a:ext cx="3336052" cy="338554"/>
          </a:xfrm>
          <a:prstGeom prst="rect">
            <a:avLst/>
          </a:prstGeom>
          <a:noFill/>
        </p:spPr>
        <p:txBody>
          <a:bodyPr wrap="square" rtlCol="0">
            <a:spAutoFit/>
          </a:bodyPr>
          <a:lstStyle/>
          <a:p>
            <a:pPr algn="r"/>
            <a:fld id="{A9B235A3-0D85-4059-91E2-0DDBFD540D92}" type="slidenum">
              <a:rPr lang="en-US" sz="1600" smtClean="0">
                <a:solidFill>
                  <a:schemeClr val="bg1"/>
                </a:solidFill>
              </a:rPr>
              <a:t>‹#›</a:t>
            </a:fld>
            <a:endParaRPr lang="en-US" sz="1600" dirty="0">
              <a:solidFill>
                <a:schemeClr val="bg1"/>
              </a:solidFill>
            </a:endParaRPr>
          </a:p>
        </p:txBody>
      </p:sp>
      <p:sp>
        <p:nvSpPr>
          <p:cNvPr id="3" name="Title 2">
            <a:extLst>
              <a:ext uri="{FF2B5EF4-FFF2-40B4-BE49-F238E27FC236}">
                <a16:creationId xmlns:a16="http://schemas.microsoft.com/office/drawing/2014/main" id="{0C8CB3B9-8574-47C0-8A38-4C8E2F7905F5}"/>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295CD905-D7CA-41E9-95DB-0AD3D91AA27F}"/>
              </a:ext>
            </a:extLst>
          </p:cNvPr>
          <p:cNvSpPr>
            <a:spLocks noGrp="1"/>
          </p:cNvSpPr>
          <p:nvPr>
            <p:ph type="sldNum" sz="quarter" idx="10"/>
          </p:nvPr>
        </p:nvSpPr>
        <p:spPr/>
        <p:txBody>
          <a:bodyPr/>
          <a:lstStyle/>
          <a:p>
            <a:fld id="{C855AFFB-64D9-4FA4-905E-E079B4C44CCB}" type="slidenum">
              <a:rPr lang="en-US" sz="1800" smtClean="0"/>
              <a:pPr/>
              <a:t>‹#›</a:t>
            </a:fld>
            <a:r>
              <a:rPr lang="en-US">
                <a:latin typeface="Avenir Next LT Pro" panose="020B0504020202020204" pitchFamily="34" charset="0"/>
              </a:rPr>
              <a:t>.</a:t>
            </a:r>
            <a:endParaRPr lang="en-US" dirty="0">
              <a:latin typeface="Avenir Next LT Pro" panose="020B0504020202020204" pitchFamily="34" charset="0"/>
            </a:endParaRPr>
          </a:p>
        </p:txBody>
      </p:sp>
      <p:sp>
        <p:nvSpPr>
          <p:cNvPr id="2" name="Guides" hidden="1">
            <a:extLst>
              <a:ext uri="{FF2B5EF4-FFF2-40B4-BE49-F238E27FC236}">
                <a16:creationId xmlns:a16="http://schemas.microsoft.com/office/drawing/2014/main" id="{836A3462-73EB-9D1A-366F-999CE60C0434}"/>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Tree>
    <p:extLst>
      <p:ext uri="{BB962C8B-B14F-4D97-AF65-F5344CB8AC3E}">
        <p14:creationId xmlns:p14="http://schemas.microsoft.com/office/powerpoint/2010/main" val="801399287"/>
      </p:ext>
    </p:extLst>
  </p:cSld>
  <p:clrMapOvr>
    <a:masterClrMapping/>
  </p:clrMapOvr>
  <p:extLst>
    <p:ext uri="{DCECCB84-F9BA-43D5-87BE-67443E8EF086}">
      <p15:sldGuideLst xmlns:p15="http://schemas.microsoft.com/office/powerpoint/2012/main">
        <p15:guide id="1" orient="horz" pos="340" userDrawn="1">
          <p15:clr>
            <a:srgbClr val="717275"/>
          </p15:clr>
        </p15:guide>
        <p15:guide id="2" orient="horz" pos="771" userDrawn="1">
          <p15:clr>
            <a:srgbClr val="717275"/>
          </p15:clr>
        </p15:guide>
        <p15:guide id="3" orient="horz" pos="1065" userDrawn="1">
          <p15:clr>
            <a:srgbClr val="FF96FF"/>
          </p15:clr>
        </p15:guide>
        <p15:guide id="4" orient="horz" pos="3571" userDrawn="1">
          <p15:clr>
            <a:srgbClr val="FF96FF"/>
          </p15:clr>
        </p15:guide>
        <p15:guide id="5" pos="430" userDrawn="1">
          <p15:clr>
            <a:srgbClr val="FF96FF"/>
          </p15:clr>
        </p15:guide>
        <p15:guide id="6" pos="7249" userDrawn="1">
          <p15:clr>
            <a:srgbClr val="FF96FF"/>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10" name="TextBox 9"/>
          <p:cNvSpPr txBox="1"/>
          <p:nvPr/>
        </p:nvSpPr>
        <p:spPr>
          <a:xfrm>
            <a:off x="8621486" y="185719"/>
            <a:ext cx="3336052" cy="338554"/>
          </a:xfrm>
          <a:prstGeom prst="rect">
            <a:avLst/>
          </a:prstGeom>
          <a:noFill/>
        </p:spPr>
        <p:txBody>
          <a:bodyPr wrap="square" rtlCol="0">
            <a:spAutoFit/>
          </a:bodyPr>
          <a:lstStyle/>
          <a:p>
            <a:pPr algn="r"/>
            <a:fld id="{A9B235A3-0D85-4059-91E2-0DDBFD540D92}" type="slidenum">
              <a:rPr lang="en-US" sz="1600" smtClean="0">
                <a:solidFill>
                  <a:schemeClr val="bg1"/>
                </a:solidFill>
              </a:rPr>
              <a:t>‹#›</a:t>
            </a:fld>
            <a:endParaRPr lang="en-US" sz="1600" dirty="0">
              <a:solidFill>
                <a:schemeClr val="bg1"/>
              </a:solidFill>
            </a:endParaRPr>
          </a:p>
        </p:txBody>
      </p:sp>
      <p:sp>
        <p:nvSpPr>
          <p:cNvPr id="2" name="Slide Number Placeholder 1">
            <a:extLst>
              <a:ext uri="{FF2B5EF4-FFF2-40B4-BE49-F238E27FC236}">
                <a16:creationId xmlns:a16="http://schemas.microsoft.com/office/drawing/2014/main" id="{C8D5BD68-2A7F-445B-842F-8917712DE8CD}"/>
              </a:ext>
            </a:extLst>
          </p:cNvPr>
          <p:cNvSpPr>
            <a:spLocks noGrp="1"/>
          </p:cNvSpPr>
          <p:nvPr>
            <p:ph type="sldNum" sz="quarter" idx="10"/>
          </p:nvPr>
        </p:nvSpPr>
        <p:spPr/>
        <p:txBody>
          <a:bodyPr/>
          <a:lstStyle/>
          <a:p>
            <a:fld id="{C855AFFB-64D9-4FA4-905E-E079B4C44CCB}" type="slidenum">
              <a:rPr lang="en-US" sz="1800" smtClean="0"/>
              <a:pPr/>
              <a:t>‹#›</a:t>
            </a:fld>
            <a:r>
              <a:rPr lang="en-US">
                <a:latin typeface="Avenir Next LT Pro" panose="020B0504020202020204" pitchFamily="34" charset="0"/>
              </a:rPr>
              <a:t>.</a:t>
            </a:r>
            <a:endParaRPr lang="en-US" dirty="0">
              <a:latin typeface="Avenir Next LT Pro" panose="020B0504020202020204" pitchFamily="34" charset="0"/>
            </a:endParaRPr>
          </a:p>
        </p:txBody>
      </p:sp>
      <p:sp>
        <p:nvSpPr>
          <p:cNvPr id="3" name="Guides" hidden="1">
            <a:extLst>
              <a:ext uri="{FF2B5EF4-FFF2-40B4-BE49-F238E27FC236}">
                <a16:creationId xmlns:a16="http://schemas.microsoft.com/office/drawing/2014/main" id="{3772B081-6887-2959-C796-1BC35D3A2B35}"/>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Tree>
    <p:extLst>
      <p:ext uri="{BB962C8B-B14F-4D97-AF65-F5344CB8AC3E}">
        <p14:creationId xmlns:p14="http://schemas.microsoft.com/office/powerpoint/2010/main" val="805662212"/>
      </p:ext>
    </p:extLst>
  </p:cSld>
  <p:clrMapOvr>
    <a:masterClrMapping/>
  </p:clrMapOvr>
  <p:extLst>
    <p:ext uri="{DCECCB84-F9BA-43D5-87BE-67443E8EF086}">
      <p15:sldGuideLst xmlns:p15="http://schemas.microsoft.com/office/powerpoint/2012/main">
        <p15:guide id="1" orient="horz" pos="340" userDrawn="1">
          <p15:clr>
            <a:srgbClr val="717275"/>
          </p15:clr>
        </p15:guide>
        <p15:guide id="2" orient="horz" pos="771" userDrawn="1">
          <p15:clr>
            <a:srgbClr val="717275"/>
          </p15:clr>
        </p15:guide>
        <p15:guide id="3" orient="horz" pos="1065" userDrawn="1">
          <p15:clr>
            <a:srgbClr val="FF96FF"/>
          </p15:clr>
        </p15:guide>
        <p15:guide id="4" orient="horz" pos="3571" userDrawn="1">
          <p15:clr>
            <a:srgbClr val="FF96FF"/>
          </p15:clr>
        </p15:guide>
        <p15:guide id="5" pos="430" userDrawn="1">
          <p15:clr>
            <a:srgbClr val="FF96FF"/>
          </p15:clr>
        </p15:guide>
        <p15:guide id="6" pos="7249" userDrawn="1">
          <p15:clr>
            <a:srgbClr val="FF96FF"/>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Example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23597-095A-4E34-82AF-C2E7AA8180CA}"/>
              </a:ext>
            </a:extLst>
          </p:cNvPr>
          <p:cNvSpPr>
            <a:spLocks noGrp="1"/>
          </p:cNvSpPr>
          <p:nvPr>
            <p:ph type="title" hasCustomPrompt="1"/>
          </p:nvPr>
        </p:nvSpPr>
        <p:spPr>
          <a:xfrm>
            <a:off x="148354" y="3543271"/>
            <a:ext cx="11895291" cy="1352410"/>
          </a:xfrm>
        </p:spPr>
        <p:txBody>
          <a:bodyPr/>
          <a:lstStyle/>
          <a:p>
            <a:r>
              <a:rPr lang="en-US" b="1" dirty="0"/>
              <a:t>Now it’s time to test your knowledge through the following examples.</a:t>
            </a:r>
            <a:endParaRPr lang="en-US" dirty="0"/>
          </a:p>
        </p:txBody>
      </p:sp>
      <p:grpSp>
        <p:nvGrpSpPr>
          <p:cNvPr id="4" name="Group 3">
            <a:extLst>
              <a:ext uri="{FF2B5EF4-FFF2-40B4-BE49-F238E27FC236}">
                <a16:creationId xmlns:a16="http://schemas.microsoft.com/office/drawing/2014/main" id="{3987FDB8-C21F-4634-AACB-F6EAB288B610}"/>
              </a:ext>
            </a:extLst>
          </p:cNvPr>
          <p:cNvGrpSpPr/>
          <p:nvPr/>
        </p:nvGrpSpPr>
        <p:grpSpPr>
          <a:xfrm>
            <a:off x="4431983" y="533389"/>
            <a:ext cx="3328033" cy="2895611"/>
            <a:chOff x="4245656" y="2937011"/>
            <a:chExt cx="2089831" cy="2089831"/>
          </a:xfrm>
        </p:grpSpPr>
        <p:pic>
          <p:nvPicPr>
            <p:cNvPr id="5" name="Picture 6" descr="Page 5 | 2,489 PNG and SVG Search Search icons for free download ...">
              <a:extLst>
                <a:ext uri="{FF2B5EF4-FFF2-40B4-BE49-F238E27FC236}">
                  <a16:creationId xmlns:a16="http://schemas.microsoft.com/office/drawing/2014/main" id="{6670E78D-32DF-40E2-9D87-905065189C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5656" y="2937011"/>
              <a:ext cx="2089831" cy="208983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F0DF08A-70E3-4279-9148-437E8D4D4F20}"/>
                </a:ext>
              </a:extLst>
            </p:cNvPr>
            <p:cNvPicPr>
              <a:picLocks noChangeAspect="1"/>
            </p:cNvPicPr>
            <p:nvPr/>
          </p:nvPicPr>
          <p:blipFill>
            <a:blip r:embed="rId3"/>
            <a:stretch>
              <a:fillRect/>
            </a:stretch>
          </p:blipFill>
          <p:spPr>
            <a:xfrm>
              <a:off x="5375299" y="3109540"/>
              <a:ext cx="864643" cy="1025268"/>
            </a:xfrm>
            <a:prstGeom prst="rect">
              <a:avLst/>
            </a:prstGeom>
          </p:spPr>
        </p:pic>
      </p:grpSp>
      <p:sp>
        <p:nvSpPr>
          <p:cNvPr id="7" name="Slide Number Placeholder 6">
            <a:extLst>
              <a:ext uri="{FF2B5EF4-FFF2-40B4-BE49-F238E27FC236}">
                <a16:creationId xmlns:a16="http://schemas.microsoft.com/office/drawing/2014/main" id="{13103364-E5D0-4921-BE26-C89308F6CFD8}"/>
              </a:ext>
            </a:extLst>
          </p:cNvPr>
          <p:cNvSpPr>
            <a:spLocks noGrp="1"/>
          </p:cNvSpPr>
          <p:nvPr>
            <p:ph type="sldNum" sz="quarter" idx="10"/>
          </p:nvPr>
        </p:nvSpPr>
        <p:spPr/>
        <p:txBody>
          <a:bodyPr/>
          <a:lstStyle/>
          <a:p>
            <a:fld id="{C855AFFB-64D9-4FA4-905E-E079B4C44CCB}" type="slidenum">
              <a:rPr lang="en-US" sz="1800" smtClean="0"/>
              <a:pPr/>
              <a:t>‹#›</a:t>
            </a:fld>
            <a:r>
              <a:rPr lang="en-US">
                <a:latin typeface="Avenir Next LT Pro" panose="020B0504020202020204" pitchFamily="34" charset="0"/>
              </a:rPr>
              <a:t>.</a:t>
            </a:r>
            <a:endParaRPr lang="en-US"/>
          </a:p>
        </p:txBody>
      </p:sp>
    </p:spTree>
    <p:extLst>
      <p:ext uri="{BB962C8B-B14F-4D97-AF65-F5344CB8AC3E}">
        <p14:creationId xmlns:p14="http://schemas.microsoft.com/office/powerpoint/2010/main" val="3038117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Example Firs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3DFD8-DA5A-47A5-8810-2F677A0F213E}"/>
              </a:ext>
            </a:extLst>
          </p:cNvPr>
          <p:cNvSpPr>
            <a:spLocks noGrp="1"/>
          </p:cNvSpPr>
          <p:nvPr>
            <p:ph type="title" hasCustomPrompt="1"/>
          </p:nvPr>
        </p:nvSpPr>
        <p:spPr>
          <a:xfrm>
            <a:off x="1061756" y="136524"/>
            <a:ext cx="10576290" cy="721231"/>
          </a:xfrm>
        </p:spPr>
        <p:txBody>
          <a:bodyPr/>
          <a:lstStyle>
            <a:lvl1pPr algn="l">
              <a:defRPr/>
            </a:lvl1pPr>
          </a:lstStyle>
          <a:p>
            <a:r>
              <a:rPr lang="en-US" dirty="0"/>
              <a:t>Example – Name </a:t>
            </a:r>
          </a:p>
        </p:txBody>
      </p:sp>
      <p:grpSp>
        <p:nvGrpSpPr>
          <p:cNvPr id="4" name="Group 3">
            <a:extLst>
              <a:ext uri="{FF2B5EF4-FFF2-40B4-BE49-F238E27FC236}">
                <a16:creationId xmlns:a16="http://schemas.microsoft.com/office/drawing/2014/main" id="{8C652F5B-CDC1-424C-95AB-6E983A07414F}"/>
              </a:ext>
            </a:extLst>
          </p:cNvPr>
          <p:cNvGrpSpPr/>
          <p:nvPr/>
        </p:nvGrpSpPr>
        <p:grpSpPr>
          <a:xfrm>
            <a:off x="89012" y="95639"/>
            <a:ext cx="860139" cy="803002"/>
            <a:chOff x="4245656" y="2937011"/>
            <a:chExt cx="2089831" cy="2089831"/>
          </a:xfrm>
        </p:grpSpPr>
        <p:pic>
          <p:nvPicPr>
            <p:cNvPr id="5" name="Picture 6" descr="Page 5 | 2,489 PNG and SVG Search Search icons for free download ...">
              <a:extLst>
                <a:ext uri="{FF2B5EF4-FFF2-40B4-BE49-F238E27FC236}">
                  <a16:creationId xmlns:a16="http://schemas.microsoft.com/office/drawing/2014/main" id="{8726C151-8B74-4826-96EE-B3D0E93E62E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45656" y="2937011"/>
              <a:ext cx="2089831" cy="208983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ABD3421A-4419-4900-A509-BED54CE0FCB1}"/>
                </a:ext>
              </a:extLst>
            </p:cNvPr>
            <p:cNvPicPr>
              <a:picLocks noChangeAspect="1"/>
            </p:cNvPicPr>
            <p:nvPr/>
          </p:nvPicPr>
          <p:blipFill>
            <a:blip r:embed="rId3"/>
            <a:stretch>
              <a:fillRect/>
            </a:stretch>
          </p:blipFill>
          <p:spPr>
            <a:xfrm>
              <a:off x="5375299" y="3109540"/>
              <a:ext cx="864643" cy="1025268"/>
            </a:xfrm>
            <a:prstGeom prst="rect">
              <a:avLst/>
            </a:prstGeom>
          </p:spPr>
        </p:pic>
      </p:grpSp>
      <p:sp>
        <p:nvSpPr>
          <p:cNvPr id="7" name="Slide Number Placeholder 6">
            <a:extLst>
              <a:ext uri="{FF2B5EF4-FFF2-40B4-BE49-F238E27FC236}">
                <a16:creationId xmlns:a16="http://schemas.microsoft.com/office/drawing/2014/main" id="{7F72701B-1464-42A8-9860-21143673BD40}"/>
              </a:ext>
            </a:extLst>
          </p:cNvPr>
          <p:cNvSpPr>
            <a:spLocks noGrp="1"/>
          </p:cNvSpPr>
          <p:nvPr>
            <p:ph type="sldNum" sz="quarter" idx="10"/>
          </p:nvPr>
        </p:nvSpPr>
        <p:spPr/>
        <p:txBody>
          <a:bodyPr/>
          <a:lstStyle/>
          <a:p>
            <a:fld id="{C855AFFB-64D9-4FA4-905E-E079B4C44CCB}" type="slidenum">
              <a:rPr lang="en-US" sz="1800" smtClean="0"/>
              <a:pPr/>
              <a:t>‹#›</a:t>
            </a:fld>
            <a:r>
              <a:rPr lang="en-US">
                <a:latin typeface="Avenir Next LT Pro" panose="020B0504020202020204" pitchFamily="34" charset="0"/>
              </a:rPr>
              <a:t>.</a:t>
            </a:r>
            <a:endParaRPr lang="en-US"/>
          </a:p>
        </p:txBody>
      </p:sp>
      <p:sp>
        <p:nvSpPr>
          <p:cNvPr id="8" name="Content Placeholder 7">
            <a:extLst>
              <a:ext uri="{FF2B5EF4-FFF2-40B4-BE49-F238E27FC236}">
                <a16:creationId xmlns:a16="http://schemas.microsoft.com/office/drawing/2014/main" id="{C8F9C10A-4C92-4D33-8D8D-FBF2B24DF73A}"/>
              </a:ext>
            </a:extLst>
          </p:cNvPr>
          <p:cNvSpPr>
            <a:spLocks noGrp="1"/>
          </p:cNvSpPr>
          <p:nvPr>
            <p:ph sz="quarter" idx="11"/>
          </p:nvPr>
        </p:nvSpPr>
        <p:spPr>
          <a:xfrm>
            <a:off x="485775" y="1173163"/>
            <a:ext cx="11093450" cy="4086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27255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Example Subsequent ">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18FBE09-4EC6-4AE3-A3EC-75BECEB429F0}"/>
              </a:ext>
            </a:extLst>
          </p:cNvPr>
          <p:cNvSpPr>
            <a:spLocks noGrp="1"/>
          </p:cNvSpPr>
          <p:nvPr>
            <p:ph type="title" hasCustomPrompt="1"/>
          </p:nvPr>
        </p:nvSpPr>
        <p:spPr>
          <a:xfrm>
            <a:off x="1086032" y="5922329"/>
            <a:ext cx="10576290" cy="721231"/>
          </a:xfrm>
        </p:spPr>
        <p:txBody>
          <a:bodyPr anchor="ctr">
            <a:normAutofit/>
          </a:bodyPr>
          <a:lstStyle>
            <a:lvl1pPr algn="l">
              <a:defRPr sz="2800">
                <a:solidFill>
                  <a:schemeClr val="bg1"/>
                </a:solidFill>
              </a:defRPr>
            </a:lvl1pPr>
          </a:lstStyle>
          <a:p>
            <a:r>
              <a:rPr lang="en-US" dirty="0"/>
              <a:t>Example Name </a:t>
            </a:r>
          </a:p>
        </p:txBody>
      </p:sp>
      <p:grpSp>
        <p:nvGrpSpPr>
          <p:cNvPr id="5" name="Group 4">
            <a:extLst>
              <a:ext uri="{FF2B5EF4-FFF2-40B4-BE49-F238E27FC236}">
                <a16:creationId xmlns:a16="http://schemas.microsoft.com/office/drawing/2014/main" id="{58ECC3BD-6BF7-4BD5-B445-54C707B58242}"/>
              </a:ext>
            </a:extLst>
          </p:cNvPr>
          <p:cNvGrpSpPr/>
          <p:nvPr/>
        </p:nvGrpSpPr>
        <p:grpSpPr>
          <a:xfrm>
            <a:off x="202301" y="5922329"/>
            <a:ext cx="787310" cy="721231"/>
            <a:chOff x="4245656" y="2937011"/>
            <a:chExt cx="2089831" cy="2089831"/>
          </a:xfrm>
        </p:grpSpPr>
        <p:pic>
          <p:nvPicPr>
            <p:cNvPr id="6" name="Picture 6" descr="Page 5 | 2,489 PNG and SVG Search Search icons for free download ...">
              <a:extLst>
                <a:ext uri="{FF2B5EF4-FFF2-40B4-BE49-F238E27FC236}">
                  <a16:creationId xmlns:a16="http://schemas.microsoft.com/office/drawing/2014/main" id="{CB0C97CB-4DFD-4E6F-BBB6-4733F4E7BB6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45656" y="2937011"/>
              <a:ext cx="2089831" cy="208983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D98C0269-1AA5-4393-B8FD-2AE10426F7F9}"/>
                </a:ext>
              </a:extLst>
            </p:cNvPr>
            <p:cNvPicPr>
              <a:picLocks noChangeAspect="1"/>
            </p:cNvPicPr>
            <p:nvPr/>
          </p:nvPicPr>
          <p:blipFill>
            <a:blip r:embed="rId3"/>
            <a:stretch>
              <a:fillRect/>
            </a:stretch>
          </p:blipFill>
          <p:spPr>
            <a:xfrm>
              <a:off x="5375299" y="3109540"/>
              <a:ext cx="864643" cy="1025268"/>
            </a:xfrm>
            <a:prstGeom prst="rect">
              <a:avLst/>
            </a:prstGeom>
          </p:spPr>
        </p:pic>
      </p:grpSp>
      <p:sp>
        <p:nvSpPr>
          <p:cNvPr id="8" name="Slide Number Placeholder 7">
            <a:extLst>
              <a:ext uri="{FF2B5EF4-FFF2-40B4-BE49-F238E27FC236}">
                <a16:creationId xmlns:a16="http://schemas.microsoft.com/office/drawing/2014/main" id="{7FA88C55-0740-4C70-BD3B-FC8A1DC07E24}"/>
              </a:ext>
            </a:extLst>
          </p:cNvPr>
          <p:cNvSpPr>
            <a:spLocks noGrp="1"/>
          </p:cNvSpPr>
          <p:nvPr>
            <p:ph type="sldNum" sz="quarter" idx="10"/>
          </p:nvPr>
        </p:nvSpPr>
        <p:spPr/>
        <p:txBody>
          <a:bodyPr/>
          <a:lstStyle/>
          <a:p>
            <a:fld id="{C855AFFB-64D9-4FA4-905E-E079B4C44CCB}" type="slidenum">
              <a:rPr lang="en-US" sz="1800" smtClean="0"/>
              <a:pPr/>
              <a:t>‹#›</a:t>
            </a:fld>
            <a:r>
              <a:rPr lang="en-US">
                <a:latin typeface="Avenir Next LT Pro" panose="020B0504020202020204" pitchFamily="34" charset="0"/>
              </a:rPr>
              <a:t>.</a:t>
            </a:r>
            <a:endParaRPr lang="en-US"/>
          </a:p>
        </p:txBody>
      </p:sp>
      <p:sp>
        <p:nvSpPr>
          <p:cNvPr id="3" name="Text Placeholder 2">
            <a:extLst>
              <a:ext uri="{FF2B5EF4-FFF2-40B4-BE49-F238E27FC236}">
                <a16:creationId xmlns:a16="http://schemas.microsoft.com/office/drawing/2014/main" id="{05B57E17-9925-4C9A-AE6D-9C50A7F7DFBA}"/>
              </a:ext>
            </a:extLst>
          </p:cNvPr>
          <p:cNvSpPr>
            <a:spLocks noGrp="1"/>
          </p:cNvSpPr>
          <p:nvPr>
            <p:ph type="body" sz="quarter" idx="11"/>
          </p:nvPr>
        </p:nvSpPr>
        <p:spPr>
          <a:xfrm>
            <a:off x="628650" y="517525"/>
            <a:ext cx="10958513" cy="4718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21350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cenario First Slide">
    <p:spTree>
      <p:nvGrpSpPr>
        <p:cNvPr id="1" name=""/>
        <p:cNvGrpSpPr/>
        <p:nvPr/>
      </p:nvGrpSpPr>
      <p:grpSpPr>
        <a:xfrm>
          <a:off x="0" y="0"/>
          <a:ext cx="0" cy="0"/>
          <a:chOff x="0" y="0"/>
          <a:chExt cx="0" cy="0"/>
        </a:xfrm>
      </p:grpSpPr>
      <p:pic>
        <p:nvPicPr>
          <p:cNvPr id="4" name="Picture 3" descr="Key Account Management Icon Example Of Ppt Presentation ...">
            <a:extLst>
              <a:ext uri="{FF2B5EF4-FFF2-40B4-BE49-F238E27FC236}">
                <a16:creationId xmlns:a16="http://schemas.microsoft.com/office/drawing/2014/main" id="{528E9B89-5C47-40F9-9A6C-D044F561D19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29" t="20367" r="52558" b="18681"/>
          <a:stretch/>
        </p:blipFill>
        <p:spPr bwMode="auto">
          <a:xfrm>
            <a:off x="226291" y="173702"/>
            <a:ext cx="665251" cy="646875"/>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009908AA-5FB3-4295-9A9F-83C111460AA3}"/>
              </a:ext>
            </a:extLst>
          </p:cNvPr>
          <p:cNvSpPr>
            <a:spLocks noGrp="1"/>
          </p:cNvSpPr>
          <p:nvPr>
            <p:ph type="sldNum" sz="quarter" idx="10"/>
          </p:nvPr>
        </p:nvSpPr>
        <p:spPr/>
        <p:txBody>
          <a:bodyPr/>
          <a:lstStyle/>
          <a:p>
            <a:fld id="{C855AFFB-64D9-4FA4-905E-E079B4C44CCB}" type="slidenum">
              <a:rPr lang="en-US" sz="1800" smtClean="0"/>
              <a:pPr/>
              <a:t>‹#›</a:t>
            </a:fld>
            <a:r>
              <a:rPr lang="en-US">
                <a:latin typeface="Avenir Next LT Pro" panose="020B0504020202020204" pitchFamily="34" charset="0"/>
              </a:rPr>
              <a:t>.</a:t>
            </a:r>
            <a:endParaRPr lang="en-US"/>
          </a:p>
        </p:txBody>
      </p:sp>
      <p:sp>
        <p:nvSpPr>
          <p:cNvPr id="13" name="Title 12">
            <a:extLst>
              <a:ext uri="{FF2B5EF4-FFF2-40B4-BE49-F238E27FC236}">
                <a16:creationId xmlns:a16="http://schemas.microsoft.com/office/drawing/2014/main" id="{43067D7F-50FF-4E48-9214-86D9DF42BF99}"/>
              </a:ext>
            </a:extLst>
          </p:cNvPr>
          <p:cNvSpPr>
            <a:spLocks noGrp="1"/>
          </p:cNvSpPr>
          <p:nvPr>
            <p:ph type="title"/>
          </p:nvPr>
        </p:nvSpPr>
        <p:spPr>
          <a:xfrm>
            <a:off x="1060057" y="136525"/>
            <a:ext cx="10980891" cy="721231"/>
          </a:xfrm>
        </p:spPr>
        <p:txBody>
          <a:bodyPr/>
          <a:lstStyle>
            <a:lvl1pPr algn="l">
              <a:defRPr/>
            </a:lvl1pPr>
          </a:lstStyle>
          <a:p>
            <a:r>
              <a:rPr lang="en-US"/>
              <a:t>Click to edit Master title style</a:t>
            </a:r>
          </a:p>
        </p:txBody>
      </p:sp>
    </p:spTree>
    <p:extLst>
      <p:ext uri="{BB962C8B-B14F-4D97-AF65-F5344CB8AC3E}">
        <p14:creationId xmlns:p14="http://schemas.microsoft.com/office/powerpoint/2010/main" val="151807125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C4E1BD-FB73-4C9C-B9CC-91D33D2EBC2C}"/>
              </a:ext>
            </a:extLst>
          </p:cNvPr>
          <p:cNvSpPr/>
          <p:nvPr/>
        </p:nvSpPr>
        <p:spPr>
          <a:xfrm>
            <a:off x="0" y="5670940"/>
            <a:ext cx="12192000" cy="1198605"/>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 descr="image001"/>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9939866" y="5795438"/>
            <a:ext cx="2252133" cy="1026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145657" y="136525"/>
            <a:ext cx="11895291" cy="721231"/>
          </a:xfrm>
          <a:prstGeom prst="rect">
            <a:avLst/>
          </a:prstGeom>
        </p:spPr>
        <p:txBody>
          <a:bodyPr vert="horz" lIns="91440" tIns="45720" rIns="91440" bIns="45720" rtlCol="0" anchor="t">
            <a:normAutofit/>
          </a:bodyPr>
          <a:lstStyle/>
          <a:p>
            <a:r>
              <a:rPr lang="en-US"/>
              <a:t>Click to edit Master title style</a:t>
            </a:r>
          </a:p>
        </p:txBody>
      </p:sp>
      <p:sp>
        <p:nvSpPr>
          <p:cNvPr id="6" name="Slide Number Placeholder 5"/>
          <p:cNvSpPr>
            <a:spLocks noGrp="1"/>
          </p:cNvSpPr>
          <p:nvPr>
            <p:ph type="sldNum" sz="quarter" idx="4"/>
          </p:nvPr>
        </p:nvSpPr>
        <p:spPr>
          <a:xfrm>
            <a:off x="4724400" y="6313662"/>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C855AFFB-64D9-4FA4-905E-E079B4C44CCB}" type="slidenum">
              <a:rPr lang="en-US" sz="1800" smtClean="0"/>
              <a:pPr/>
              <a:t>‹#›</a:t>
            </a:fld>
            <a:r>
              <a:rPr lang="en-US">
                <a:latin typeface="Avenir Next LT Pro" panose="020B0504020202020204" pitchFamily="34" charset="0"/>
              </a:rPr>
              <a:t>.</a:t>
            </a:r>
            <a:endParaRPr lang="en-US"/>
          </a:p>
        </p:txBody>
      </p:sp>
      <p:sp>
        <p:nvSpPr>
          <p:cNvPr id="12" name="Rectangle 11">
            <a:extLst>
              <a:ext uri="{FF2B5EF4-FFF2-40B4-BE49-F238E27FC236}">
                <a16:creationId xmlns:a16="http://schemas.microsoft.com/office/drawing/2014/main" id="{427CCED8-9E0E-49C9-90F9-7BB666682129}"/>
              </a:ext>
            </a:extLst>
          </p:cNvPr>
          <p:cNvSpPr/>
          <p:nvPr/>
        </p:nvSpPr>
        <p:spPr>
          <a:xfrm>
            <a:off x="0" y="5545570"/>
            <a:ext cx="12192000" cy="220230"/>
          </a:xfrm>
          <a:prstGeom prst="rect">
            <a:avLst/>
          </a:prstGeom>
          <a:solidFill>
            <a:srgbClr val="553278"/>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3" name="Text Placeholder 12">
            <a:extLst>
              <a:ext uri="{FF2B5EF4-FFF2-40B4-BE49-F238E27FC236}">
                <a16:creationId xmlns:a16="http://schemas.microsoft.com/office/drawing/2014/main" id="{D55CAE44-2179-40F7-B90B-859462829BA5}"/>
              </a:ext>
            </a:extLst>
          </p:cNvPr>
          <p:cNvSpPr>
            <a:spLocks noGrp="1"/>
          </p:cNvSpPr>
          <p:nvPr>
            <p:ph type="body" idx="1"/>
          </p:nvPr>
        </p:nvSpPr>
        <p:spPr>
          <a:xfrm>
            <a:off x="835502" y="1069734"/>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Guides" hidden="1">
            <a:extLst>
              <a:ext uri="{FF2B5EF4-FFF2-40B4-BE49-F238E27FC236}">
                <a16:creationId xmlns:a16="http://schemas.microsoft.com/office/drawing/2014/main" id="{4D9A1535-1E96-F150-05E7-42C0737FF1F3}"/>
              </a:ext>
            </a:extLst>
          </p:cNvPr>
          <p:cNvSpPr/>
          <p:nvPr userDrawn="1">
            <p:custDataLst>
              <p:tags r:id="rId33"/>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Tree>
    <p:extLst>
      <p:ext uri="{BB962C8B-B14F-4D97-AF65-F5344CB8AC3E}">
        <p14:creationId xmlns:p14="http://schemas.microsoft.com/office/powerpoint/2010/main" val="158434257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71" r:id="rId19"/>
    <p:sldLayoutId id="2147483672" r:id="rId20"/>
    <p:sldLayoutId id="2147483650" r:id="rId21"/>
    <p:sldLayoutId id="2147483661" r:id="rId22"/>
    <p:sldLayoutId id="2147483653" r:id="rId23"/>
    <p:sldLayoutId id="2147483662" r:id="rId24"/>
    <p:sldLayoutId id="2147483665" r:id="rId25"/>
    <p:sldLayoutId id="2147483669" r:id="rId26"/>
    <p:sldLayoutId id="2147483670" r:id="rId27"/>
    <p:sldLayoutId id="2147483666" r:id="rId28"/>
    <p:sldLayoutId id="2147483667" r:id="rId29"/>
    <p:sldLayoutId id="2147483668" r:id="rId30"/>
    <p:sldLayoutId id="2147483652" r:id="rId31"/>
  </p:sldLayoutIdLst>
  <p:hf hdr="0" ftr="0" dt="0"/>
  <p:txStyles>
    <p:title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buFont typeface="Arial" panose="020B0604020202020204" pitchFamily="34" charset="0"/>
        <a:buChar char="•"/>
        <a:defRPr sz="2800" kern="1200">
          <a:solidFill>
            <a:schemeClr val="tx1"/>
          </a:solidFill>
          <a:latin typeface="+mn-lt"/>
          <a:ea typeface="+mn-ea"/>
          <a:cs typeface="+mn-cs"/>
        </a:defRPr>
      </a:lvl1pPr>
      <a:lvl2pPr marL="685800" indent="-320040" algn="l" defTabSz="914400" rtl="0" eaLnBrk="1" latinLnBrk="0" hangingPunct="1">
        <a:lnSpc>
          <a:spcPct val="100000"/>
        </a:lnSpc>
        <a:spcBef>
          <a:spcPts val="0"/>
        </a:spcBef>
        <a:buFont typeface="Arial" panose="020B0604020202020204" pitchFamily="34" charset="0"/>
        <a:buChar char="•"/>
        <a:defRPr sz="2800" kern="1200">
          <a:solidFill>
            <a:schemeClr val="tx1"/>
          </a:solidFill>
          <a:latin typeface="+mn-lt"/>
          <a:ea typeface="+mn-ea"/>
          <a:cs typeface="+mn-cs"/>
        </a:defRPr>
      </a:lvl2pPr>
      <a:lvl3pPr marL="1371600" indent="-411480" algn="l" defTabSz="914400" rtl="0" eaLnBrk="1" latinLnBrk="0" hangingPunct="1">
        <a:lnSpc>
          <a:spcPct val="100000"/>
        </a:lnSpc>
        <a:spcBef>
          <a:spcPts val="0"/>
        </a:spcBef>
        <a:buFont typeface="Courier New" panose="02070309020205020404" pitchFamily="49" charset="0"/>
        <a:buChar char="o"/>
        <a:defRPr sz="2800" kern="1200">
          <a:solidFill>
            <a:schemeClr val="tx1"/>
          </a:solidFill>
          <a:latin typeface="+mn-lt"/>
          <a:ea typeface="+mn-ea"/>
          <a:cs typeface="+mn-cs"/>
        </a:defRPr>
      </a:lvl3pPr>
      <a:lvl4pPr marL="1828800" indent="-320040" algn="l" defTabSz="914400" rtl="0" eaLnBrk="1" latinLnBrk="0" hangingPunct="1">
        <a:lnSpc>
          <a:spcPct val="100000"/>
        </a:lnSpc>
        <a:spcBef>
          <a:spcPts val="0"/>
        </a:spcBef>
        <a:buFont typeface="Wingdings" panose="05000000000000000000" pitchFamily="2" charset="2"/>
        <a:buChar char="§"/>
        <a:defRPr sz="2800" kern="1200">
          <a:solidFill>
            <a:schemeClr val="tx1"/>
          </a:solidFill>
          <a:latin typeface="+mn-lt"/>
          <a:ea typeface="+mn-ea"/>
          <a:cs typeface="+mn-cs"/>
        </a:defRPr>
      </a:lvl4pPr>
      <a:lvl5pPr marL="2286000" indent="-411480" algn="l" defTabSz="914400" rtl="0" eaLnBrk="1" latinLnBrk="0" hangingPunct="1">
        <a:lnSpc>
          <a:spcPct val="100000"/>
        </a:lnSpc>
        <a:spcBef>
          <a:spcPts val="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ustomXml" Target="../../customXml/item13.xml"/><Relationship Id="rId1" Type="http://schemas.openxmlformats.org/officeDocument/2006/relationships/customXml" Target="../../customXml/item2.xml"/><Relationship Id="rId5" Type="http://schemas.openxmlformats.org/officeDocument/2006/relationships/image" Target="../media/image19.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ustomXml" Target="../../customXml/item7.xml"/><Relationship Id="rId1" Type="http://schemas.openxmlformats.org/officeDocument/2006/relationships/customXml" Target="../../customXml/item8.xml"/><Relationship Id="rId6" Type="http://schemas.microsoft.com/office/2007/relationships/hdphoto" Target="../media/hdphoto2.wdp"/><Relationship Id="rId5" Type="http://schemas.openxmlformats.org/officeDocument/2006/relationships/image" Target="../media/image20.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health.ny.gov/vital_records/docs/gender_x_faqs.pdf"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health.ny.gov/vital_records/docs/gender_x_faqs.pdf" TargetMode="Externa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ustomXml" Target="../../customXml/item12.xml"/><Relationship Id="rId1" Type="http://schemas.openxmlformats.org/officeDocument/2006/relationships/customXml" Target="../../customXml/item6.xml"/><Relationship Id="rId5" Type="http://schemas.openxmlformats.org/officeDocument/2006/relationships/image" Target="../media/image39.jpg"/><Relationship Id="rId4"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3" Type="http://schemas.openxmlformats.org/officeDocument/2006/relationships/hyperlink" Target="https://opdv.ny.gov/system/files/documents/2023/03/lgbtqi-endorsement-program-standards.pdf"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hyperlink" Target="https://opdv.ny.gov/system/files/documents/2023/03/lgbtqi-terminology-sheet-.pdf" TargetMode="External"/><Relationship Id="rId4" Type="http://schemas.openxmlformats.org/officeDocument/2006/relationships/hyperlink" Target="https://opdv.ny.gov/system/files/documents/2023/03/lgbtqi-ep-white-paper-3.23.pdf"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s://transgenderlawcenter.org/about/" TargetMode="External"/><Relationship Id="rId3" Type="http://schemas.openxmlformats.org/officeDocument/2006/relationships/hyperlink" Target="https://ioov.org/" TargetMode="External"/><Relationship Id="rId7" Type="http://schemas.openxmlformats.org/officeDocument/2006/relationships/hyperlink" Target="https://outandequal.org/" TargetMode="External"/><Relationship Id="rId2" Type="http://schemas.openxmlformats.org/officeDocument/2006/relationships/hyperlink" Target="https://avp.org/" TargetMode="External"/><Relationship Id="rId1" Type="http://schemas.openxmlformats.org/officeDocument/2006/relationships/slideLayout" Target="../slideLayouts/slideLayout5.xml"/><Relationship Id="rId6" Type="http://schemas.openxmlformats.org/officeDocument/2006/relationships/hyperlink" Target="https://translifeline.org/about/" TargetMode="External"/><Relationship Id="rId11" Type="http://schemas.openxmlformats.org/officeDocument/2006/relationships/hyperlink" Target="https://www.thehrcfoundation.org/professional-resources/employers" TargetMode="External"/><Relationship Id="rId5" Type="http://schemas.openxmlformats.org/officeDocument/2006/relationships/hyperlink" Target="https://forge-forward.org/?gclid=CjwKCAjwhdWkBhBZEiwA1ibLmCdXM40S-vdEX8sJijJDnVdqvdil39a3poP5UmScSUyRRSOrmX3yCBoC9XEQAvD_BwE" TargetMode="External"/><Relationship Id="rId10" Type="http://schemas.openxmlformats.org/officeDocument/2006/relationships/hyperlink" Target="https://www.acf.hhs.gov/ofvps/programs/fvpsa/family-violence-prevention-services-resource-centers" TargetMode="External"/><Relationship Id="rId4" Type="http://schemas.openxmlformats.org/officeDocument/2006/relationships/hyperlink" Target="https://www.lgbtqcenters.org/LGBTCenters" TargetMode="External"/><Relationship Id="rId9" Type="http://schemas.openxmlformats.org/officeDocument/2006/relationships/hyperlink" Target="https://www.thetaskforce.org/"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9C603F9-5A78-CE98-397B-7B418EFC1305}"/>
              </a:ext>
            </a:extLst>
          </p:cNvPr>
          <p:cNvSpPr>
            <a:spLocks noGrp="1"/>
          </p:cNvSpPr>
          <p:nvPr>
            <p:ph type="title"/>
          </p:nvPr>
        </p:nvSpPr>
        <p:spPr>
          <a:xfrm>
            <a:off x="156550" y="2636875"/>
            <a:ext cx="7102006" cy="1535973"/>
          </a:xfrm>
        </p:spPr>
        <p:txBody>
          <a:bodyPr>
            <a:normAutofit/>
          </a:bodyPr>
          <a:lstStyle/>
          <a:p>
            <a:r>
              <a:rPr lang="en-US" sz="4000" dirty="0"/>
              <a:t>Cultural Competency and Sensitivity Training</a:t>
            </a:r>
          </a:p>
        </p:txBody>
      </p:sp>
      <p:sp>
        <p:nvSpPr>
          <p:cNvPr id="2" name="Slide Number Placeholder 1">
            <a:extLst>
              <a:ext uri="{FF2B5EF4-FFF2-40B4-BE49-F238E27FC236}">
                <a16:creationId xmlns:a16="http://schemas.microsoft.com/office/drawing/2014/main" id="{7194A7DE-1977-48F5-C265-E32BBF804081}"/>
              </a:ext>
            </a:extLst>
          </p:cNvPr>
          <p:cNvSpPr>
            <a:spLocks noGrp="1"/>
          </p:cNvSpPr>
          <p:nvPr>
            <p:ph type="sldNum" sz="quarter" idx="10"/>
          </p:nvPr>
        </p:nvSpPr>
        <p:spPr/>
        <p:txBody>
          <a:bodyPr/>
          <a:lstStyle/>
          <a:p>
            <a:fld id="{C855AFFB-64D9-4FA4-905E-E079B4C44CCB}" type="slidenum">
              <a:rPr lang="en-US" sz="1800" smtClean="0"/>
              <a:pPr/>
              <a:t>1</a:t>
            </a:fld>
            <a:r>
              <a:rPr lang="en-US" dirty="0">
                <a:latin typeface="Avenir Next LT Pro" panose="020B0504020202020204" pitchFamily="34" charset="0"/>
              </a:rPr>
              <a:t>.</a:t>
            </a:r>
          </a:p>
        </p:txBody>
      </p:sp>
      <p:pic>
        <p:nvPicPr>
          <p:cNvPr id="4" name="Picture 3">
            <a:extLst>
              <a:ext uri="{FF2B5EF4-FFF2-40B4-BE49-F238E27FC236}">
                <a16:creationId xmlns:a16="http://schemas.microsoft.com/office/drawing/2014/main" id="{A1358680-DFC8-EE5C-8C2B-C6FF6499DA09}"/>
              </a:ext>
            </a:extLst>
          </p:cNvPr>
          <p:cNvPicPr>
            <a:picLocks noChangeAspect="1"/>
          </p:cNvPicPr>
          <p:nvPr/>
        </p:nvPicPr>
        <p:blipFill>
          <a:blip r:embed="rId5"/>
          <a:stretch>
            <a:fillRect/>
          </a:stretch>
        </p:blipFill>
        <p:spPr>
          <a:xfrm>
            <a:off x="7354584" y="2076927"/>
            <a:ext cx="4457929" cy="2527430"/>
          </a:xfrm>
          <a:prstGeom prst="rect">
            <a:avLst/>
          </a:prstGeom>
        </p:spPr>
      </p:pic>
    </p:spTree>
    <p:custDataLst>
      <p:custData r:id="rId1"/>
      <p:custData r:id="rId2"/>
    </p:custDataLst>
    <p:extLst>
      <p:ext uri="{BB962C8B-B14F-4D97-AF65-F5344CB8AC3E}">
        <p14:creationId xmlns:p14="http://schemas.microsoft.com/office/powerpoint/2010/main" val="3943014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D539DF6-5E11-532E-9749-3324073E638D}"/>
              </a:ext>
            </a:extLst>
          </p:cNvPr>
          <p:cNvSpPr txBox="1">
            <a:spLocks/>
          </p:cNvSpPr>
          <p:nvPr/>
        </p:nvSpPr>
        <p:spPr>
          <a:xfrm>
            <a:off x="358346" y="360698"/>
            <a:ext cx="11504140" cy="567150"/>
          </a:xfrm>
          <a:prstGeom prst="rect">
            <a:avLst/>
          </a:prstGeom>
        </p:spPr>
        <p:txBody>
          <a:bodyPr>
            <a:normAutofit/>
          </a:bodyPr>
          <a:lstStyle>
            <a:lvl1pPr algn="l" defTabSz="685783" rtl="0" eaLnBrk="1" latinLnBrk="0" hangingPunct="1">
              <a:lnSpc>
                <a:spcPct val="90000"/>
              </a:lnSpc>
              <a:spcBef>
                <a:spcPct val="0"/>
              </a:spcBef>
              <a:buNone/>
              <a:defRPr sz="3300" b="1" kern="1200">
                <a:solidFill>
                  <a:srgbClr val="553278"/>
                </a:solidFill>
                <a:latin typeface="+mj-lt"/>
                <a:ea typeface="+mj-ea"/>
                <a:cs typeface="+mj-cs"/>
              </a:defRPr>
            </a:lvl1pPr>
          </a:lstStyle>
          <a:p>
            <a:pPr algn="ctr"/>
            <a:r>
              <a:rPr lang="en-US" dirty="0">
                <a:solidFill>
                  <a:schemeClr val="tx1"/>
                </a:solidFill>
              </a:rPr>
              <a:t>Acquire Cultural Knowledge</a:t>
            </a:r>
          </a:p>
        </p:txBody>
      </p:sp>
      <p:pic>
        <p:nvPicPr>
          <p:cNvPr id="4" name="Picture 3" descr="image037">
            <a:extLst>
              <a:ext uri="{FF2B5EF4-FFF2-40B4-BE49-F238E27FC236}">
                <a16:creationId xmlns:a16="http://schemas.microsoft.com/office/drawing/2014/main" id="{7F996B19-1AF7-51B1-79E2-6E693C58D6D1}"/>
              </a:ext>
            </a:extLst>
          </p:cNvPr>
          <p:cNvPicPr>
            <a:picLocks noGrp="1" noChangeAspect="1"/>
          </p:cNvPicPr>
          <p:nvPr isPhoto="1"/>
        </p:nvPicPr>
        <p:blipFill rotWithShape="1">
          <a:blip r:embed="rId3">
            <a:lum/>
            <a:extLst>
              <a:ext uri="{28A0092B-C50C-407E-A947-70E740481C1C}">
                <a14:useLocalDpi xmlns:a14="http://schemas.microsoft.com/office/drawing/2010/main" val="0"/>
              </a:ext>
            </a:extLst>
          </a:blip>
          <a:srcRect l="52836" t="19729" r="3363" b="10569"/>
          <a:stretch/>
        </p:blipFill>
        <p:spPr>
          <a:xfrm>
            <a:off x="7395586" y="1012039"/>
            <a:ext cx="3987026" cy="4037257"/>
          </a:xfrm>
          <a:prstGeom prst="rect">
            <a:avLst/>
          </a:prstGeom>
        </p:spPr>
      </p:pic>
      <p:sp>
        <p:nvSpPr>
          <p:cNvPr id="5" name="TextBox 4">
            <a:extLst>
              <a:ext uri="{FF2B5EF4-FFF2-40B4-BE49-F238E27FC236}">
                <a16:creationId xmlns:a16="http://schemas.microsoft.com/office/drawing/2014/main" id="{7561E2FE-9623-1343-2C6C-4CAB2D2B3671}"/>
              </a:ext>
            </a:extLst>
          </p:cNvPr>
          <p:cNvSpPr txBox="1"/>
          <p:nvPr/>
        </p:nvSpPr>
        <p:spPr>
          <a:xfrm>
            <a:off x="358346" y="1401376"/>
            <a:ext cx="6944497" cy="3046988"/>
          </a:xfrm>
          <a:prstGeom prst="rect">
            <a:avLst/>
          </a:prstGeom>
          <a:noFill/>
        </p:spPr>
        <p:txBody>
          <a:bodyPr wrap="square" rtlCol="0">
            <a:spAutoFit/>
          </a:bodyPr>
          <a:lstStyle/>
          <a:p>
            <a:pPr marL="285750" indent="-285750" algn="l">
              <a:buFont typeface="Arial" panose="020B0604020202020204" pitchFamily="34" charset="0"/>
              <a:buChar char="•"/>
            </a:pPr>
            <a:r>
              <a:rPr lang="en-US" sz="2400" dirty="0"/>
              <a:t>Basic knowledge of cultures can expand your awareness of diversity </a:t>
            </a:r>
          </a:p>
          <a:p>
            <a:pPr marL="285750" indent="-285750" algn="l">
              <a:buFont typeface="Arial" panose="020B0604020202020204" pitchFamily="34" charset="0"/>
              <a:buChar char="•"/>
            </a:pPr>
            <a:endParaRPr lang="en-US" sz="2400" dirty="0"/>
          </a:p>
          <a:p>
            <a:pPr marL="285750" indent="-285750" algn="l">
              <a:buFont typeface="Arial" panose="020B0604020202020204" pitchFamily="34" charset="0"/>
              <a:buChar char="•"/>
            </a:pPr>
            <a:r>
              <a:rPr lang="en-US" sz="2400" dirty="0"/>
              <a:t>Not everyone within a cultural group is the same - avoid stereotyping </a:t>
            </a:r>
          </a:p>
          <a:p>
            <a:pPr marL="285750" indent="-285750" algn="l">
              <a:buFont typeface="Arial" panose="020B0604020202020204" pitchFamily="34" charset="0"/>
              <a:buChar char="•"/>
            </a:pPr>
            <a:endParaRPr lang="en-US" sz="2400" dirty="0"/>
          </a:p>
          <a:p>
            <a:pPr marL="285750" indent="-285750" algn="l">
              <a:buFont typeface="Arial" panose="020B0604020202020204" pitchFamily="34" charset="0"/>
              <a:buChar char="•"/>
            </a:pPr>
            <a:r>
              <a:rPr lang="en-US" sz="2400" dirty="0"/>
              <a:t>Think about cultures that are prevalent in your area to develop your range of understanding</a:t>
            </a:r>
          </a:p>
        </p:txBody>
      </p:sp>
      <p:sp>
        <p:nvSpPr>
          <p:cNvPr id="6" name="Slide Number Placeholder 1">
            <a:extLst>
              <a:ext uri="{FF2B5EF4-FFF2-40B4-BE49-F238E27FC236}">
                <a16:creationId xmlns:a16="http://schemas.microsoft.com/office/drawing/2014/main" id="{D34D41B0-16FD-1B6D-5B1B-A2692ADF28DF}"/>
              </a:ext>
            </a:extLst>
          </p:cNvPr>
          <p:cNvSpPr>
            <a:spLocks noGrp="1"/>
          </p:cNvSpPr>
          <p:nvPr>
            <p:ph type="sldNum" sz="quarter" idx="10"/>
          </p:nvPr>
        </p:nvSpPr>
        <p:spPr>
          <a:xfrm>
            <a:off x="4724400" y="6313662"/>
            <a:ext cx="2743200" cy="365125"/>
          </a:xfrm>
        </p:spPr>
        <p:txBody>
          <a:bodyPr/>
          <a:lstStyle/>
          <a:p>
            <a:fld id="{C855AFFB-64D9-4FA4-905E-E079B4C44CCB}" type="slidenum">
              <a:rPr lang="en-US" sz="1800" smtClean="0"/>
              <a:pPr/>
              <a:t>10</a:t>
            </a:fld>
            <a:r>
              <a:rPr lang="en-US" dirty="0">
                <a:latin typeface="Avenir Next LT Pro" panose="020B0504020202020204" pitchFamily="34" charset="0"/>
              </a:rPr>
              <a:t>.</a:t>
            </a:r>
          </a:p>
        </p:txBody>
      </p:sp>
    </p:spTree>
    <p:extLst>
      <p:ext uri="{BB962C8B-B14F-4D97-AF65-F5344CB8AC3E}">
        <p14:creationId xmlns:p14="http://schemas.microsoft.com/office/powerpoint/2010/main" val="13780718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Diagonal Corners Rounded 5">
            <a:extLst>
              <a:ext uri="{FF2B5EF4-FFF2-40B4-BE49-F238E27FC236}">
                <a16:creationId xmlns:a16="http://schemas.microsoft.com/office/drawing/2014/main" id="{70230C80-39A2-442D-5AA4-36A41D25DDFD}"/>
              </a:ext>
            </a:extLst>
          </p:cNvPr>
          <p:cNvSpPr/>
          <p:nvPr/>
        </p:nvSpPr>
        <p:spPr>
          <a:xfrm>
            <a:off x="2164204" y="1493387"/>
            <a:ext cx="8160152" cy="3252486"/>
          </a:xfrm>
          <a:prstGeom prst="round2DiagRect">
            <a:avLst/>
          </a:prstGeom>
          <a:solidFill>
            <a:srgbClr val="002D73"/>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Acknowledging cultural differences </a:t>
            </a:r>
          </a:p>
          <a:p>
            <a:pPr algn="ctr"/>
            <a:r>
              <a:rPr lang="en-US" sz="3600" dirty="0"/>
              <a:t>Understanding our own culture</a:t>
            </a:r>
          </a:p>
          <a:p>
            <a:pPr algn="ctr"/>
            <a:r>
              <a:rPr lang="en-US" sz="3600" dirty="0"/>
              <a:t>Engaging in self-assessment</a:t>
            </a:r>
          </a:p>
          <a:p>
            <a:pPr algn="ctr"/>
            <a:r>
              <a:rPr lang="en-US" sz="3600" dirty="0"/>
              <a:t>Acquiring cultural knowledge</a:t>
            </a:r>
          </a:p>
        </p:txBody>
      </p:sp>
      <p:sp>
        <p:nvSpPr>
          <p:cNvPr id="9" name="Title 1">
            <a:extLst>
              <a:ext uri="{FF2B5EF4-FFF2-40B4-BE49-F238E27FC236}">
                <a16:creationId xmlns:a16="http://schemas.microsoft.com/office/drawing/2014/main" id="{59E558B8-6560-17B2-10ED-A9BCA34F347D}"/>
              </a:ext>
            </a:extLst>
          </p:cNvPr>
          <p:cNvSpPr txBox="1">
            <a:spLocks/>
          </p:cNvSpPr>
          <p:nvPr/>
        </p:nvSpPr>
        <p:spPr>
          <a:xfrm>
            <a:off x="0" y="365197"/>
            <a:ext cx="12191999" cy="567150"/>
          </a:xfrm>
          <a:prstGeom prst="rect">
            <a:avLst/>
          </a:prstGeom>
        </p:spPr>
        <p:txBody>
          <a:bodyPr>
            <a:normAutofit/>
          </a:bodyPr>
          <a:lstStyle>
            <a:lvl1pPr algn="l" defTabSz="685783" rtl="0" eaLnBrk="1" latinLnBrk="0" hangingPunct="1">
              <a:lnSpc>
                <a:spcPct val="90000"/>
              </a:lnSpc>
              <a:spcBef>
                <a:spcPct val="0"/>
              </a:spcBef>
              <a:buNone/>
              <a:defRPr sz="3300" b="1" kern="1200">
                <a:solidFill>
                  <a:srgbClr val="553278"/>
                </a:solidFill>
                <a:latin typeface="+mj-lt"/>
                <a:ea typeface="+mj-ea"/>
                <a:cs typeface="+mj-cs"/>
              </a:defRPr>
            </a:lvl1pPr>
          </a:lstStyle>
          <a:p>
            <a:pPr algn="ctr"/>
            <a:r>
              <a:rPr lang="en-US" dirty="0">
                <a:solidFill>
                  <a:schemeClr val="tx1"/>
                </a:solidFill>
              </a:rPr>
              <a:t>View Behavior in a Cultural Context</a:t>
            </a:r>
          </a:p>
        </p:txBody>
      </p:sp>
      <p:sp>
        <p:nvSpPr>
          <p:cNvPr id="2" name="Slide Number Placeholder 1">
            <a:extLst>
              <a:ext uri="{FF2B5EF4-FFF2-40B4-BE49-F238E27FC236}">
                <a16:creationId xmlns:a16="http://schemas.microsoft.com/office/drawing/2014/main" id="{6A8AB3B1-8775-E5D7-F460-02BAE8C90DB8}"/>
              </a:ext>
            </a:extLst>
          </p:cNvPr>
          <p:cNvSpPr>
            <a:spLocks noGrp="1"/>
          </p:cNvSpPr>
          <p:nvPr>
            <p:ph type="sldNum" sz="quarter" idx="10"/>
          </p:nvPr>
        </p:nvSpPr>
        <p:spPr>
          <a:xfrm>
            <a:off x="4724400" y="6313662"/>
            <a:ext cx="2743200" cy="365125"/>
          </a:xfrm>
        </p:spPr>
        <p:txBody>
          <a:bodyPr/>
          <a:lstStyle/>
          <a:p>
            <a:fld id="{C855AFFB-64D9-4FA4-905E-E079B4C44CCB}" type="slidenum">
              <a:rPr lang="en-US" sz="1800" smtClean="0"/>
              <a:pPr/>
              <a:t>11</a:t>
            </a:fld>
            <a:r>
              <a:rPr lang="en-US" dirty="0">
                <a:latin typeface="Avenir Next LT Pro" panose="020B0504020202020204" pitchFamily="34" charset="0"/>
              </a:rPr>
              <a:t>.</a:t>
            </a:r>
          </a:p>
        </p:txBody>
      </p:sp>
    </p:spTree>
    <p:extLst>
      <p:ext uri="{BB962C8B-B14F-4D97-AF65-F5344CB8AC3E}">
        <p14:creationId xmlns:p14="http://schemas.microsoft.com/office/powerpoint/2010/main" val="11739596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0CE5928-F3E0-30D8-72BB-BD7B21E16044}"/>
              </a:ext>
            </a:extLst>
          </p:cNvPr>
          <p:cNvSpPr txBox="1">
            <a:spLocks/>
          </p:cNvSpPr>
          <p:nvPr/>
        </p:nvSpPr>
        <p:spPr>
          <a:xfrm>
            <a:off x="2755403" y="295151"/>
            <a:ext cx="7986531" cy="567150"/>
          </a:xfrm>
          <a:prstGeom prst="rect">
            <a:avLst/>
          </a:prstGeom>
        </p:spPr>
        <p:txBody>
          <a:bodyPr>
            <a:normAutofit/>
          </a:bodyPr>
          <a:lstStyle>
            <a:lvl1pPr algn="l" defTabSz="685783" rtl="0" eaLnBrk="1" latinLnBrk="0" hangingPunct="1">
              <a:lnSpc>
                <a:spcPct val="90000"/>
              </a:lnSpc>
              <a:spcBef>
                <a:spcPct val="0"/>
              </a:spcBef>
              <a:buNone/>
              <a:defRPr sz="3300" b="1" kern="1200">
                <a:solidFill>
                  <a:srgbClr val="553278"/>
                </a:solidFill>
                <a:latin typeface="+mj-lt"/>
                <a:ea typeface="+mj-ea"/>
                <a:cs typeface="+mj-cs"/>
              </a:defRPr>
            </a:lvl1pPr>
          </a:lstStyle>
          <a:p>
            <a:r>
              <a:rPr lang="en-US" dirty="0">
                <a:solidFill>
                  <a:schemeClr val="tx1"/>
                </a:solidFill>
              </a:rPr>
              <a:t>How to be Culturally Competent</a:t>
            </a:r>
          </a:p>
        </p:txBody>
      </p:sp>
      <p:sp>
        <p:nvSpPr>
          <p:cNvPr id="3" name="Slide Number Placeholder 1">
            <a:extLst>
              <a:ext uri="{FF2B5EF4-FFF2-40B4-BE49-F238E27FC236}">
                <a16:creationId xmlns:a16="http://schemas.microsoft.com/office/drawing/2014/main" id="{BA7FBD4D-E1ED-93C4-D4DE-4F42CE7A8892}"/>
              </a:ext>
            </a:extLst>
          </p:cNvPr>
          <p:cNvSpPr>
            <a:spLocks noGrp="1"/>
          </p:cNvSpPr>
          <p:nvPr>
            <p:ph type="sldNum" sz="quarter" idx="10"/>
          </p:nvPr>
        </p:nvSpPr>
        <p:spPr>
          <a:xfrm>
            <a:off x="4724400" y="6313662"/>
            <a:ext cx="2743200" cy="365125"/>
          </a:xfrm>
        </p:spPr>
        <p:txBody>
          <a:bodyPr/>
          <a:lstStyle/>
          <a:p>
            <a:fld id="{C855AFFB-64D9-4FA4-905E-E079B4C44CCB}" type="slidenum">
              <a:rPr lang="en-US" sz="1800" smtClean="0"/>
              <a:pPr/>
              <a:t>12</a:t>
            </a:fld>
            <a:r>
              <a:rPr lang="en-US" dirty="0">
                <a:latin typeface="Avenir Next LT Pro" panose="020B0504020202020204" pitchFamily="34" charset="0"/>
              </a:rPr>
              <a:t>.</a:t>
            </a:r>
          </a:p>
        </p:txBody>
      </p:sp>
      <p:pic>
        <p:nvPicPr>
          <p:cNvPr id="6" name="Picture 5">
            <a:extLst>
              <a:ext uri="{FF2B5EF4-FFF2-40B4-BE49-F238E27FC236}">
                <a16:creationId xmlns:a16="http://schemas.microsoft.com/office/drawing/2014/main" id="{FAF0AC30-377F-4D3D-FF4C-5BA64DBF91C0}"/>
              </a:ext>
            </a:extLst>
          </p:cNvPr>
          <p:cNvPicPr>
            <a:picLocks noChangeAspect="1"/>
          </p:cNvPicPr>
          <p:nvPr/>
        </p:nvPicPr>
        <p:blipFill>
          <a:blip r:embed="rId3"/>
          <a:stretch>
            <a:fillRect/>
          </a:stretch>
        </p:blipFill>
        <p:spPr>
          <a:xfrm>
            <a:off x="1943996" y="913040"/>
            <a:ext cx="7905733" cy="4400965"/>
          </a:xfrm>
          <a:prstGeom prst="rect">
            <a:avLst/>
          </a:prstGeom>
        </p:spPr>
      </p:pic>
      <p:sp>
        <p:nvSpPr>
          <p:cNvPr id="7" name="TextBox 6">
            <a:extLst>
              <a:ext uri="{FF2B5EF4-FFF2-40B4-BE49-F238E27FC236}">
                <a16:creationId xmlns:a16="http://schemas.microsoft.com/office/drawing/2014/main" id="{B3AEAC8C-B60F-F246-9BAD-D2603BE9B104}"/>
              </a:ext>
            </a:extLst>
          </p:cNvPr>
          <p:cNvSpPr txBox="1"/>
          <p:nvPr/>
        </p:nvSpPr>
        <p:spPr>
          <a:xfrm>
            <a:off x="2143133" y="5831661"/>
            <a:ext cx="7905733" cy="461665"/>
          </a:xfrm>
          <a:prstGeom prst="rect">
            <a:avLst/>
          </a:prstGeom>
          <a:noFill/>
        </p:spPr>
        <p:txBody>
          <a:bodyPr wrap="square" rtlCol="0">
            <a:spAutoFit/>
          </a:bodyPr>
          <a:lstStyle/>
          <a:p>
            <a:pPr algn="ctr"/>
            <a:r>
              <a:rPr lang="en-US" sz="1200" dirty="0">
                <a:solidFill>
                  <a:schemeClr val="bg1"/>
                </a:solidFill>
              </a:rPr>
              <a:t>Source: 2013 National Center for Cultural Competence.  Excerpt from Cross, T.L., Bazron, B.J. Dennis, K.W., Issacs, M.R. &amp; Benjamin M.P. Towards A Culturally Competent System of Care, (Vol 1). Washington, D.C. (1989).</a:t>
            </a:r>
          </a:p>
        </p:txBody>
      </p:sp>
    </p:spTree>
    <p:extLst>
      <p:ext uri="{BB962C8B-B14F-4D97-AF65-F5344CB8AC3E}">
        <p14:creationId xmlns:p14="http://schemas.microsoft.com/office/powerpoint/2010/main" val="28747645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043">
            <a:extLst>
              <a:ext uri="{FF2B5EF4-FFF2-40B4-BE49-F238E27FC236}">
                <a16:creationId xmlns:a16="http://schemas.microsoft.com/office/drawing/2014/main" id="{07BC1D23-461C-D5BA-B3AB-E881F8962D7D}"/>
              </a:ext>
            </a:extLst>
          </p:cNvPr>
          <p:cNvPicPr>
            <a:picLocks noGrp="1" noChangeAspect="1"/>
          </p:cNvPicPr>
          <p:nvPr isPhoto="1"/>
        </p:nvPicPr>
        <p:blipFill rotWithShape="1">
          <a:blip r:embed="rId3">
            <a:lum/>
            <a:extLst>
              <a:ext uri="{28A0092B-C50C-407E-A947-70E740481C1C}">
                <a14:useLocalDpi xmlns:a14="http://schemas.microsoft.com/office/drawing/2010/main" val="0"/>
              </a:ext>
            </a:extLst>
          </a:blip>
          <a:srcRect l="59871" t="50000" r="5019" b="12954"/>
          <a:stretch/>
        </p:blipFill>
        <p:spPr>
          <a:xfrm>
            <a:off x="8435861" y="3277909"/>
            <a:ext cx="3182937" cy="21370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descr="image043">
            <a:extLst>
              <a:ext uri="{FF2B5EF4-FFF2-40B4-BE49-F238E27FC236}">
                <a16:creationId xmlns:a16="http://schemas.microsoft.com/office/drawing/2014/main" id="{4E18419D-A2BF-D6FD-1A00-060B00DDFB52}"/>
              </a:ext>
            </a:extLst>
          </p:cNvPr>
          <p:cNvPicPr>
            <a:picLocks noGrp="1" noChangeAspect="1"/>
          </p:cNvPicPr>
          <p:nvPr isPhoto="1"/>
        </p:nvPicPr>
        <p:blipFill rotWithShape="1">
          <a:blip r:embed="rId3">
            <a:lum/>
            <a:extLst>
              <a:ext uri="{28A0092B-C50C-407E-A947-70E740481C1C}">
                <a14:useLocalDpi xmlns:a14="http://schemas.microsoft.com/office/drawing/2010/main" val="0"/>
              </a:ext>
            </a:extLst>
          </a:blip>
          <a:srcRect l="48490" t="17994" r="26885" b="51220"/>
          <a:stretch/>
        </p:blipFill>
        <p:spPr>
          <a:xfrm>
            <a:off x="6711127" y="1233215"/>
            <a:ext cx="2134442" cy="16979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itle 1">
            <a:extLst>
              <a:ext uri="{FF2B5EF4-FFF2-40B4-BE49-F238E27FC236}">
                <a16:creationId xmlns:a16="http://schemas.microsoft.com/office/drawing/2014/main" id="{71E8670C-5615-D942-C4FF-8F2CEFC1E53A}"/>
              </a:ext>
            </a:extLst>
          </p:cNvPr>
          <p:cNvSpPr txBox="1">
            <a:spLocks/>
          </p:cNvSpPr>
          <p:nvPr/>
        </p:nvSpPr>
        <p:spPr>
          <a:xfrm>
            <a:off x="2349535" y="319359"/>
            <a:ext cx="7986531" cy="567150"/>
          </a:xfrm>
          <a:prstGeom prst="rect">
            <a:avLst/>
          </a:prstGeom>
        </p:spPr>
        <p:txBody>
          <a:bodyPr>
            <a:normAutofit/>
          </a:bodyPr>
          <a:lstStyle>
            <a:lvl1pPr algn="l" defTabSz="685783" rtl="0" eaLnBrk="1" latinLnBrk="0" hangingPunct="1">
              <a:lnSpc>
                <a:spcPct val="90000"/>
              </a:lnSpc>
              <a:spcBef>
                <a:spcPct val="0"/>
              </a:spcBef>
              <a:buNone/>
              <a:defRPr sz="3300" b="1" kern="1200">
                <a:solidFill>
                  <a:srgbClr val="553278"/>
                </a:solidFill>
                <a:latin typeface="+mj-lt"/>
                <a:ea typeface="+mj-ea"/>
                <a:cs typeface="+mj-cs"/>
              </a:defRPr>
            </a:lvl1pPr>
          </a:lstStyle>
          <a:p>
            <a:r>
              <a:rPr lang="en-US" dirty="0">
                <a:solidFill>
                  <a:schemeClr val="tx1"/>
                </a:solidFill>
              </a:rPr>
              <a:t>Cultural Competency in Organizations</a:t>
            </a:r>
          </a:p>
        </p:txBody>
      </p:sp>
      <p:sp>
        <p:nvSpPr>
          <p:cNvPr id="7" name="TextBox 6">
            <a:extLst>
              <a:ext uri="{FF2B5EF4-FFF2-40B4-BE49-F238E27FC236}">
                <a16:creationId xmlns:a16="http://schemas.microsoft.com/office/drawing/2014/main" id="{B0A499DF-4FDD-66E7-D7C3-7E49F279AF24}"/>
              </a:ext>
            </a:extLst>
          </p:cNvPr>
          <p:cNvSpPr txBox="1"/>
          <p:nvPr/>
        </p:nvSpPr>
        <p:spPr>
          <a:xfrm>
            <a:off x="636445" y="1030681"/>
            <a:ext cx="4844430" cy="523220"/>
          </a:xfrm>
          <a:prstGeom prst="rect">
            <a:avLst/>
          </a:prstGeom>
          <a:noFill/>
        </p:spPr>
        <p:txBody>
          <a:bodyPr wrap="square" rtlCol="0">
            <a:spAutoFit/>
          </a:bodyPr>
          <a:lstStyle/>
          <a:p>
            <a:pPr algn="l"/>
            <a:r>
              <a:rPr lang="en-US" sz="2800" b="1" dirty="0">
                <a:solidFill>
                  <a:srgbClr val="002D73"/>
                </a:solidFill>
              </a:rPr>
              <a:t>Organizations need to have</a:t>
            </a:r>
          </a:p>
        </p:txBody>
      </p:sp>
      <p:sp>
        <p:nvSpPr>
          <p:cNvPr id="8" name="TextBox 7">
            <a:extLst>
              <a:ext uri="{FF2B5EF4-FFF2-40B4-BE49-F238E27FC236}">
                <a16:creationId xmlns:a16="http://schemas.microsoft.com/office/drawing/2014/main" id="{FEF65D2D-12F2-67DF-2D9B-B0BFC75CCB59}"/>
              </a:ext>
            </a:extLst>
          </p:cNvPr>
          <p:cNvSpPr txBox="1"/>
          <p:nvPr/>
        </p:nvSpPr>
        <p:spPr>
          <a:xfrm>
            <a:off x="685875" y="1724628"/>
            <a:ext cx="5810494" cy="3508653"/>
          </a:xfrm>
          <a:prstGeom prst="rect">
            <a:avLst/>
          </a:prstGeom>
          <a:noFill/>
        </p:spPr>
        <p:txBody>
          <a:bodyPr wrap="square" rtlCol="0">
            <a:spAutoFit/>
          </a:bodyPr>
          <a:lstStyle/>
          <a:p>
            <a:pPr marL="285750" indent="-285750" algn="l">
              <a:buFont typeface="Arial" panose="020B0604020202020204" pitchFamily="34" charset="0"/>
              <a:buChar char="•"/>
            </a:pPr>
            <a:r>
              <a:rPr lang="en-US" sz="2000" b="1" dirty="0"/>
              <a:t>Defined principles and policies</a:t>
            </a:r>
          </a:p>
          <a:p>
            <a:pPr algn="l"/>
            <a:endParaRPr lang="en-US" sz="2000" b="1" dirty="0"/>
          </a:p>
          <a:p>
            <a:pPr marL="285750" indent="-285750" algn="l">
              <a:buFont typeface="Arial" panose="020B0604020202020204" pitchFamily="34" charset="0"/>
              <a:buChar char="•"/>
            </a:pPr>
            <a:r>
              <a:rPr lang="en-US" sz="2000" b="1" dirty="0"/>
              <a:t>Capacity </a:t>
            </a:r>
          </a:p>
          <a:p>
            <a:pPr algn="l"/>
            <a:endParaRPr lang="en-US" dirty="0"/>
          </a:p>
          <a:p>
            <a:pPr marL="800100" lvl="1" indent="-342900">
              <a:buFont typeface="+mj-lt"/>
              <a:buAutoNum type="arabicPeriod"/>
            </a:pPr>
            <a:r>
              <a:rPr lang="en-US" sz="1600" dirty="0"/>
              <a:t>Value diversity</a:t>
            </a:r>
          </a:p>
          <a:p>
            <a:pPr marL="800100" lvl="1" indent="-342900">
              <a:buFont typeface="+mj-lt"/>
              <a:buAutoNum type="arabicPeriod"/>
            </a:pPr>
            <a:endParaRPr lang="en-US" sz="1600" dirty="0"/>
          </a:p>
          <a:p>
            <a:pPr marL="800100" lvl="1" indent="-342900">
              <a:buFont typeface="+mj-lt"/>
              <a:buAutoNum type="arabicPeriod"/>
            </a:pPr>
            <a:r>
              <a:rPr lang="en-US" sz="1600" dirty="0"/>
              <a:t>Conduct self-assessment</a:t>
            </a:r>
          </a:p>
          <a:p>
            <a:pPr marL="800100" lvl="1" indent="-342900">
              <a:buFont typeface="+mj-lt"/>
              <a:buAutoNum type="arabicPeriod"/>
            </a:pPr>
            <a:endParaRPr lang="en-US" sz="1600" dirty="0"/>
          </a:p>
          <a:p>
            <a:pPr marL="800100" lvl="1" indent="-342900">
              <a:buFont typeface="+mj-lt"/>
              <a:buAutoNum type="arabicPeriod"/>
            </a:pPr>
            <a:r>
              <a:rPr lang="en-US" sz="1600" dirty="0"/>
              <a:t>Manage the dynamics of difference </a:t>
            </a:r>
          </a:p>
          <a:p>
            <a:pPr marL="800100" lvl="1" indent="-342900">
              <a:buFont typeface="+mj-lt"/>
              <a:buAutoNum type="arabicPeriod"/>
            </a:pPr>
            <a:endParaRPr lang="en-US" sz="1600" dirty="0"/>
          </a:p>
          <a:p>
            <a:pPr marL="800100" lvl="1" indent="-342900">
              <a:buFont typeface="+mj-lt"/>
              <a:buAutoNum type="arabicPeriod"/>
            </a:pPr>
            <a:r>
              <a:rPr lang="en-US" sz="1600" dirty="0"/>
              <a:t>Acquire and institutionalize cultural knowledge</a:t>
            </a:r>
          </a:p>
          <a:p>
            <a:pPr marL="800100" lvl="1" indent="-342900">
              <a:buFont typeface="+mj-lt"/>
              <a:buAutoNum type="arabicPeriod"/>
            </a:pPr>
            <a:endParaRPr lang="en-US" sz="1600" dirty="0"/>
          </a:p>
          <a:p>
            <a:pPr marL="800100" lvl="1" indent="-342900">
              <a:buFont typeface="+mj-lt"/>
              <a:buAutoNum type="arabicPeriod"/>
            </a:pPr>
            <a:r>
              <a:rPr lang="en-US" sz="1600" dirty="0"/>
              <a:t>Adapt to diversity</a:t>
            </a:r>
          </a:p>
        </p:txBody>
      </p:sp>
      <p:sp>
        <p:nvSpPr>
          <p:cNvPr id="6" name="Slide Number Placeholder 1">
            <a:extLst>
              <a:ext uri="{FF2B5EF4-FFF2-40B4-BE49-F238E27FC236}">
                <a16:creationId xmlns:a16="http://schemas.microsoft.com/office/drawing/2014/main" id="{B6B66078-AB67-EF56-3C18-B8EABEECBE57}"/>
              </a:ext>
            </a:extLst>
          </p:cNvPr>
          <p:cNvSpPr>
            <a:spLocks noGrp="1"/>
          </p:cNvSpPr>
          <p:nvPr>
            <p:ph type="sldNum" sz="quarter" idx="10"/>
          </p:nvPr>
        </p:nvSpPr>
        <p:spPr>
          <a:xfrm>
            <a:off x="4724400" y="6313662"/>
            <a:ext cx="2743200" cy="365125"/>
          </a:xfrm>
        </p:spPr>
        <p:txBody>
          <a:bodyPr/>
          <a:lstStyle/>
          <a:p>
            <a:fld id="{C855AFFB-64D9-4FA4-905E-E079B4C44CCB}" type="slidenum">
              <a:rPr lang="en-US" sz="1800" smtClean="0"/>
              <a:pPr/>
              <a:t>13</a:t>
            </a:fld>
            <a:r>
              <a:rPr lang="en-US" dirty="0">
                <a:latin typeface="Avenir Next LT Pro" panose="020B0504020202020204" pitchFamily="34" charset="0"/>
              </a:rPr>
              <a:t>.</a:t>
            </a:r>
          </a:p>
        </p:txBody>
      </p:sp>
      <p:sp>
        <p:nvSpPr>
          <p:cNvPr id="10" name="TextBox 9">
            <a:extLst>
              <a:ext uri="{FF2B5EF4-FFF2-40B4-BE49-F238E27FC236}">
                <a16:creationId xmlns:a16="http://schemas.microsoft.com/office/drawing/2014/main" id="{05AD2982-F0FE-5A0F-EEE1-3A3FCD1C7904}"/>
              </a:ext>
            </a:extLst>
          </p:cNvPr>
          <p:cNvSpPr txBox="1"/>
          <p:nvPr/>
        </p:nvSpPr>
        <p:spPr>
          <a:xfrm>
            <a:off x="2458995" y="5738752"/>
            <a:ext cx="7500552" cy="692497"/>
          </a:xfrm>
          <a:prstGeom prst="rect">
            <a:avLst/>
          </a:prstGeom>
          <a:noFill/>
        </p:spPr>
        <p:txBody>
          <a:bodyPr wrap="square" rtlCol="0">
            <a:spAutoFit/>
          </a:bodyPr>
          <a:lstStyle/>
          <a:p>
            <a:pPr algn="ctr"/>
            <a:r>
              <a:rPr lang="en-US" sz="1300" dirty="0">
                <a:solidFill>
                  <a:schemeClr val="bg1"/>
                </a:solidFill>
              </a:rPr>
              <a:t>Source: excerpt from Conceptual Frameworks, Models, and Guiding Values and Principles. </a:t>
            </a:r>
          </a:p>
          <a:p>
            <a:pPr algn="ctr"/>
            <a:r>
              <a:rPr lang="en-US" sz="1300" dirty="0">
                <a:solidFill>
                  <a:schemeClr val="bg1"/>
                </a:solidFill>
              </a:rPr>
              <a:t>National Center for Cultural Competence.  Georgetown University.  Retrieved on 6/27/13 from https://nccc.georgetown.edu/foundations/framework.php  </a:t>
            </a:r>
          </a:p>
        </p:txBody>
      </p:sp>
    </p:spTree>
    <p:extLst>
      <p:ext uri="{BB962C8B-B14F-4D97-AF65-F5344CB8AC3E}">
        <p14:creationId xmlns:p14="http://schemas.microsoft.com/office/powerpoint/2010/main" val="10864888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EBF55-6681-41BE-94E1-C147D8E6A3B3}"/>
              </a:ext>
            </a:extLst>
          </p:cNvPr>
          <p:cNvSpPr>
            <a:spLocks noGrp="1"/>
          </p:cNvSpPr>
          <p:nvPr>
            <p:ph type="title"/>
          </p:nvPr>
        </p:nvSpPr>
        <p:spPr/>
        <p:txBody>
          <a:bodyPr/>
          <a:lstStyle/>
          <a:p>
            <a:r>
              <a:rPr lang="en-US" dirty="0"/>
              <a:t>History</a:t>
            </a:r>
          </a:p>
        </p:txBody>
      </p:sp>
      <p:sp>
        <p:nvSpPr>
          <p:cNvPr id="3" name="Slide Number Placeholder 2">
            <a:extLst>
              <a:ext uri="{FF2B5EF4-FFF2-40B4-BE49-F238E27FC236}">
                <a16:creationId xmlns:a16="http://schemas.microsoft.com/office/drawing/2014/main" id="{A3D6E026-CC68-833C-C550-C01511865728}"/>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855AFFB-64D9-4FA4-905E-E079B4C44CCB}" type="slidenum">
              <a:rPr kumimoji="0" lang="en-US" sz="18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r>
              <a:rPr kumimoji="0" lang="en-US" sz="1200" b="0" i="0" u="none" strike="noStrike" kern="1200" cap="none" spc="0" normalizeH="0" baseline="0" noProof="0">
                <a:ln>
                  <a:noFill/>
                </a:ln>
                <a:solidFill>
                  <a:prstClr val="black">
                    <a:tint val="75000"/>
                  </a:prstClr>
                </a:solidFill>
                <a:effectLst/>
                <a:uLnTx/>
                <a:uFillTx/>
                <a:latin typeface="Avenir Next LT Pro" panose="020B0504020202020204" pitchFamily="34" charset="0"/>
                <a:ea typeface="+mn-ea"/>
                <a:cs typeface="+mn-cs"/>
              </a:rPr>
              <a:t>.</a:t>
            </a:r>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4" name="Content Placeholder 3">
            <a:extLst>
              <a:ext uri="{FF2B5EF4-FFF2-40B4-BE49-F238E27FC236}">
                <a16:creationId xmlns:a16="http://schemas.microsoft.com/office/drawing/2014/main" id="{A099BC75-0B81-FF45-22D2-D92294674930}"/>
              </a:ext>
            </a:extLst>
          </p:cNvPr>
          <p:cNvSpPr>
            <a:spLocks noGrp="1"/>
          </p:cNvSpPr>
          <p:nvPr>
            <p:ph sz="quarter" idx="11"/>
          </p:nvPr>
        </p:nvSpPr>
        <p:spPr>
          <a:xfrm>
            <a:off x="583883" y="962660"/>
            <a:ext cx="10964862" cy="4320540"/>
          </a:xfrm>
        </p:spPr>
        <p:txBody>
          <a:bodyPr>
            <a:normAutofit/>
          </a:bodyPr>
          <a:lstStyle/>
          <a:p>
            <a:pPr>
              <a:buNone/>
            </a:pPr>
            <a:r>
              <a:rPr lang="en-US" sz="2400" dirty="0"/>
              <a:t>As approved by New York State’s 2022 Enacted Budget and through an expansion of the Gender Expression Non-Discrimination Act, beginning in 2023, New Yorkers can update nearly all State forms with a gender-neutral ‘X’ (non-binary) designation. </a:t>
            </a:r>
          </a:p>
          <a:p>
            <a:pPr>
              <a:buNone/>
            </a:pPr>
            <a:endParaRPr lang="en-US" sz="2400" dirty="0"/>
          </a:p>
          <a:p>
            <a:pPr>
              <a:buNone/>
            </a:pPr>
            <a:r>
              <a:rPr lang="en-US" sz="2400" dirty="0"/>
              <a:t>As a result, the New York State Department of Health’s (NYSDOH’s) Bureau of Vital Records has adopted new procedures for capturing gender X (non-binary) on birth, death, and marriage records for events that occurred in New York State (NYS) outside of New York City.</a:t>
            </a:r>
          </a:p>
        </p:txBody>
      </p:sp>
      <p:pic>
        <p:nvPicPr>
          <p:cNvPr id="5" name="Picture 4" descr="A symbol of two people&#10;&#10;Description automatically generated">
            <a:extLst>
              <a:ext uri="{FF2B5EF4-FFF2-40B4-BE49-F238E27FC236}">
                <a16:creationId xmlns:a16="http://schemas.microsoft.com/office/drawing/2014/main" id="{EC0E75B1-03CA-CEE2-C5B5-AA72AE0585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7025" y="4096235"/>
            <a:ext cx="1686255" cy="1291869"/>
          </a:xfrm>
          <a:prstGeom prst="rect">
            <a:avLst/>
          </a:prstGeom>
        </p:spPr>
      </p:pic>
    </p:spTree>
    <p:extLst>
      <p:ext uri="{BB962C8B-B14F-4D97-AF65-F5344CB8AC3E}">
        <p14:creationId xmlns:p14="http://schemas.microsoft.com/office/powerpoint/2010/main" val="3013520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EBF55-6681-41BE-94E1-C147D8E6A3B3}"/>
              </a:ext>
            </a:extLst>
          </p:cNvPr>
          <p:cNvSpPr>
            <a:spLocks noGrp="1"/>
          </p:cNvSpPr>
          <p:nvPr>
            <p:ph type="title"/>
          </p:nvPr>
        </p:nvSpPr>
        <p:spPr/>
        <p:txBody>
          <a:bodyPr/>
          <a:lstStyle/>
          <a:p>
            <a:r>
              <a:rPr lang="en-US" dirty="0"/>
              <a:t>History </a:t>
            </a:r>
            <a:r>
              <a:rPr lang="en-US" sz="3200" dirty="0"/>
              <a:t>cont.</a:t>
            </a:r>
            <a:endParaRPr lang="en-US" dirty="0"/>
          </a:p>
        </p:txBody>
      </p:sp>
      <p:sp>
        <p:nvSpPr>
          <p:cNvPr id="3" name="Slide Number Placeholder 2">
            <a:extLst>
              <a:ext uri="{FF2B5EF4-FFF2-40B4-BE49-F238E27FC236}">
                <a16:creationId xmlns:a16="http://schemas.microsoft.com/office/drawing/2014/main" id="{A3D6E026-CC68-833C-C550-C01511865728}"/>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855AFFB-64D9-4FA4-905E-E079B4C44CCB}" type="slidenum">
              <a:rPr kumimoji="0" lang="en-US" sz="18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r>
              <a:rPr kumimoji="0" lang="en-US" sz="1200" b="0" i="0" u="none" strike="noStrike" kern="1200" cap="none" spc="0" normalizeH="0" baseline="0" noProof="0">
                <a:ln>
                  <a:noFill/>
                </a:ln>
                <a:solidFill>
                  <a:prstClr val="black">
                    <a:tint val="75000"/>
                  </a:prstClr>
                </a:solidFill>
                <a:effectLst/>
                <a:uLnTx/>
                <a:uFillTx/>
                <a:latin typeface="Avenir Next LT Pro" panose="020B0504020202020204" pitchFamily="34" charset="0"/>
                <a:ea typeface="+mn-ea"/>
                <a:cs typeface="+mn-cs"/>
              </a:rPr>
              <a:t>.</a:t>
            </a:r>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4" name="Content Placeholder 3">
            <a:extLst>
              <a:ext uri="{FF2B5EF4-FFF2-40B4-BE49-F238E27FC236}">
                <a16:creationId xmlns:a16="http://schemas.microsoft.com/office/drawing/2014/main" id="{A099BC75-0B81-FF45-22D2-D92294674930}"/>
              </a:ext>
            </a:extLst>
          </p:cNvPr>
          <p:cNvSpPr>
            <a:spLocks noGrp="1"/>
          </p:cNvSpPr>
          <p:nvPr>
            <p:ph sz="quarter" idx="11"/>
          </p:nvPr>
        </p:nvSpPr>
        <p:spPr>
          <a:xfrm>
            <a:off x="583883" y="962660"/>
            <a:ext cx="10964862" cy="4320540"/>
          </a:xfrm>
        </p:spPr>
        <p:txBody>
          <a:bodyPr>
            <a:normAutofit/>
          </a:bodyPr>
          <a:lstStyle/>
          <a:p>
            <a:pPr marL="228600" marR="0">
              <a:spcBef>
                <a:spcPts val="0"/>
              </a:spcBef>
              <a:buNone/>
            </a:pPr>
            <a:r>
              <a:rPr lang="en-US" sz="2400" dirty="0">
                <a:effectLst/>
                <a:latin typeface="Arial" panose="020B0604020202020204" pitchFamily="34" charset="0"/>
                <a:ea typeface="Times New Roman" panose="02020603050405020304" pitchFamily="18" charset="0"/>
              </a:rPr>
              <a:t>On January 9</a:t>
            </a:r>
            <a:r>
              <a:rPr lang="en-US" sz="2400" baseline="30000" dirty="0">
                <a:effectLst/>
                <a:latin typeface="Arial" panose="020B0604020202020204" pitchFamily="34" charset="0"/>
                <a:ea typeface="Times New Roman" panose="02020603050405020304" pitchFamily="18" charset="0"/>
              </a:rPr>
              <a:t>th</a:t>
            </a:r>
            <a:r>
              <a:rPr lang="en-US" sz="2400" dirty="0">
                <a:effectLst/>
                <a:latin typeface="Arial" panose="020B0604020202020204" pitchFamily="34" charset="0"/>
                <a:ea typeface="Times New Roman" panose="02020603050405020304" pitchFamily="18" charset="0"/>
              </a:rPr>
              <a:t>, 2023, the New York State Department of Health announced the implementation of a non-binary option for birth, marriage, and death certificates for New Yorkers who reside outside of New York City, which maintains its own vital records.</a:t>
            </a:r>
          </a:p>
          <a:p>
            <a:pPr marL="228600" marR="0">
              <a:spcBef>
                <a:spcPts val="0"/>
              </a:spcBef>
              <a:buNone/>
            </a:pPr>
            <a:endParaRPr lang="en-US" sz="2400" dirty="0">
              <a:effectLst/>
              <a:latin typeface="Arial" panose="020B0604020202020204" pitchFamily="34" charset="0"/>
              <a:ea typeface="Times New Roman" panose="02020603050405020304" pitchFamily="18" charset="0"/>
            </a:endParaRPr>
          </a:p>
          <a:p>
            <a:pPr marL="228600" marR="0">
              <a:spcBef>
                <a:spcPts val="0"/>
              </a:spcBef>
              <a:buNone/>
            </a:pPr>
            <a:r>
              <a:rPr lang="en-US" sz="2400" dirty="0">
                <a:effectLst/>
                <a:latin typeface="Arial" panose="020B0604020202020204" pitchFamily="34" charset="0"/>
                <a:ea typeface="Times New Roman" panose="02020603050405020304" pitchFamily="18" charset="0"/>
              </a:rPr>
              <a:t>In addition to "male" and "female" designating gender on the documents, there is now an "X" option to signify another gender or an undesignated gender for those who identify as non-binary.</a:t>
            </a:r>
          </a:p>
          <a:p>
            <a:pPr>
              <a:buNone/>
            </a:pPr>
            <a:endParaRPr lang="en-US" dirty="0"/>
          </a:p>
        </p:txBody>
      </p:sp>
      <p:pic>
        <p:nvPicPr>
          <p:cNvPr id="8" name="Picture 7" descr="A symbol of two people&#10;&#10;Description automatically generated">
            <a:extLst>
              <a:ext uri="{FF2B5EF4-FFF2-40B4-BE49-F238E27FC236}">
                <a16:creationId xmlns:a16="http://schemas.microsoft.com/office/drawing/2014/main" id="{933D77D0-66A0-2BA7-6C69-7F6C531523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1425" y="3671595"/>
            <a:ext cx="2373148" cy="1818109"/>
          </a:xfrm>
          <a:prstGeom prst="rect">
            <a:avLst/>
          </a:prstGeom>
        </p:spPr>
      </p:pic>
    </p:spTree>
    <p:extLst>
      <p:ext uri="{BB962C8B-B14F-4D97-AF65-F5344CB8AC3E}">
        <p14:creationId xmlns:p14="http://schemas.microsoft.com/office/powerpoint/2010/main" val="29117560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EBF55-6681-41BE-94E1-C147D8E6A3B3}"/>
              </a:ext>
            </a:extLst>
          </p:cNvPr>
          <p:cNvSpPr>
            <a:spLocks noGrp="1"/>
          </p:cNvSpPr>
          <p:nvPr>
            <p:ph type="title"/>
          </p:nvPr>
        </p:nvSpPr>
        <p:spPr/>
        <p:txBody>
          <a:bodyPr/>
          <a:lstStyle/>
          <a:p>
            <a:r>
              <a:rPr lang="en-US" dirty="0"/>
              <a:t>Respecting the Consumer</a:t>
            </a:r>
          </a:p>
        </p:txBody>
      </p:sp>
      <p:sp>
        <p:nvSpPr>
          <p:cNvPr id="3" name="Slide Number Placeholder 2">
            <a:extLst>
              <a:ext uri="{FF2B5EF4-FFF2-40B4-BE49-F238E27FC236}">
                <a16:creationId xmlns:a16="http://schemas.microsoft.com/office/drawing/2014/main" id="{A3D6E026-CC68-833C-C550-C01511865728}"/>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855AFFB-64D9-4FA4-905E-E079B4C44CCB}" type="slidenum">
              <a:rPr kumimoji="0" lang="en-US" sz="18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r>
              <a:rPr kumimoji="0" lang="en-US" sz="1200" b="0" i="0" u="none" strike="noStrike" kern="1200" cap="none" spc="0" normalizeH="0" baseline="0" noProof="0">
                <a:ln>
                  <a:noFill/>
                </a:ln>
                <a:solidFill>
                  <a:prstClr val="black">
                    <a:tint val="75000"/>
                  </a:prstClr>
                </a:solidFill>
                <a:effectLst/>
                <a:uLnTx/>
                <a:uFillTx/>
                <a:latin typeface="Avenir Next LT Pro" panose="020B0504020202020204" pitchFamily="34" charset="0"/>
                <a:ea typeface="+mn-ea"/>
                <a:cs typeface="+mn-cs"/>
              </a:rPr>
              <a:t>.</a:t>
            </a:r>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pic>
        <p:nvPicPr>
          <p:cNvPr id="11" name="Content Placeholder 10" descr="Holding hands">
            <a:extLst>
              <a:ext uri="{FF2B5EF4-FFF2-40B4-BE49-F238E27FC236}">
                <a16:creationId xmlns:a16="http://schemas.microsoft.com/office/drawing/2014/main" id="{69369122-23FD-802F-7404-3FE25CB2CABD}"/>
              </a:ext>
            </a:extLst>
          </p:cNvPr>
          <p:cNvPicPr>
            <a:picLocks noGrp="1" noChangeAspect="1"/>
          </p:cNvPicPr>
          <p:nvPr>
            <p:ph sz="quarter" idx="11"/>
          </p:nvPr>
        </p:nvPicPr>
        <p:blipFill>
          <a:blip r:embed="rId3">
            <a:extLst>
              <a:ext uri="{28A0092B-C50C-407E-A947-70E740481C1C}">
                <a14:useLocalDpi xmlns:a14="http://schemas.microsoft.com/office/drawing/2010/main" val="0"/>
              </a:ext>
            </a:extLst>
          </a:blip>
          <a:stretch>
            <a:fillRect/>
          </a:stretch>
        </p:blipFill>
        <p:spPr>
          <a:xfrm>
            <a:off x="7599336" y="1854601"/>
            <a:ext cx="4073397" cy="2718342"/>
          </a:xfrm>
        </p:spPr>
      </p:pic>
      <p:sp>
        <p:nvSpPr>
          <p:cNvPr id="12" name="TextBox 11">
            <a:extLst>
              <a:ext uri="{FF2B5EF4-FFF2-40B4-BE49-F238E27FC236}">
                <a16:creationId xmlns:a16="http://schemas.microsoft.com/office/drawing/2014/main" id="{F8B435BB-1663-79BB-5F4A-9007EE4330CF}"/>
              </a:ext>
            </a:extLst>
          </p:cNvPr>
          <p:cNvSpPr txBox="1"/>
          <p:nvPr/>
        </p:nvSpPr>
        <p:spPr>
          <a:xfrm>
            <a:off x="182729" y="1452432"/>
            <a:ext cx="7321942" cy="34778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Consumers want to feel valued and appreciated. They don’t want to be spoken down to or ignored. When you’re providing customer service, make sure you are respectful and use a polite and helpful tone.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Listening is one of the simplest ways to provide excellent customer service. Sometimes customers just need to be heard, so be sure to actively listen to what they have to say. They might have a valid point that you can use to make your product or service even better. By listening attentively, you can understand exactly what your customer needs from you.</a:t>
            </a:r>
          </a:p>
        </p:txBody>
      </p:sp>
    </p:spTree>
    <p:extLst>
      <p:ext uri="{BB962C8B-B14F-4D97-AF65-F5344CB8AC3E}">
        <p14:creationId xmlns:p14="http://schemas.microsoft.com/office/powerpoint/2010/main" val="27865079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3FB57-381D-4E2C-AC1A-B2955B22296D}"/>
              </a:ext>
            </a:extLst>
          </p:cNvPr>
          <p:cNvSpPr>
            <a:spLocks noGrp="1"/>
          </p:cNvSpPr>
          <p:nvPr>
            <p:ph type="title"/>
          </p:nvPr>
        </p:nvSpPr>
        <p:spPr/>
        <p:txBody>
          <a:bodyPr/>
          <a:lstStyle/>
          <a:p>
            <a:r>
              <a:rPr lang="en-US" dirty="0"/>
              <a:t>Access NY Application</a:t>
            </a:r>
          </a:p>
        </p:txBody>
      </p:sp>
      <p:sp>
        <p:nvSpPr>
          <p:cNvPr id="3" name="Slide Number Placeholder 2">
            <a:extLst>
              <a:ext uri="{FF2B5EF4-FFF2-40B4-BE49-F238E27FC236}">
                <a16:creationId xmlns:a16="http://schemas.microsoft.com/office/drawing/2014/main" id="{A5DBD71B-22AA-E5CD-10A3-E147639AF5CD}"/>
              </a:ext>
            </a:extLst>
          </p:cNvPr>
          <p:cNvSpPr>
            <a:spLocks noGrp="1"/>
          </p:cNvSpPr>
          <p:nvPr>
            <p:ph type="sldNum" sz="quarter" idx="10"/>
          </p:nvPr>
        </p:nvSpPr>
        <p:spPr/>
        <p:txBody>
          <a:bodyPr/>
          <a:lstStyle/>
          <a:p>
            <a:fld id="{C855AFFB-64D9-4FA4-905E-E079B4C44CCB}" type="slidenum">
              <a:rPr lang="en-US" sz="1800" smtClean="0"/>
              <a:pPr/>
              <a:t>17</a:t>
            </a:fld>
            <a:r>
              <a:rPr lang="en-US">
                <a:latin typeface="Avenir Next LT Pro" panose="020B0504020202020204" pitchFamily="34" charset="0"/>
              </a:rPr>
              <a:t>.</a:t>
            </a:r>
            <a:endParaRPr lang="en-US"/>
          </a:p>
        </p:txBody>
      </p:sp>
      <p:sp>
        <p:nvSpPr>
          <p:cNvPr id="4" name="Content Placeholder 3">
            <a:extLst>
              <a:ext uri="{FF2B5EF4-FFF2-40B4-BE49-F238E27FC236}">
                <a16:creationId xmlns:a16="http://schemas.microsoft.com/office/drawing/2014/main" id="{4B9D55AE-B79E-69FE-7A29-9581616B9BDF}"/>
              </a:ext>
            </a:extLst>
          </p:cNvPr>
          <p:cNvSpPr>
            <a:spLocks noGrp="1"/>
          </p:cNvSpPr>
          <p:nvPr>
            <p:ph sz="quarter" idx="11"/>
          </p:nvPr>
        </p:nvSpPr>
        <p:spPr>
          <a:xfrm>
            <a:off x="145658" y="1108026"/>
            <a:ext cx="11895290" cy="3908425"/>
          </a:xfrm>
        </p:spPr>
        <p:txBody>
          <a:bodyPr>
            <a:normAutofit/>
          </a:bodyPr>
          <a:lstStyle/>
          <a:p>
            <a:pPr>
              <a:buNone/>
            </a:pPr>
            <a:r>
              <a:rPr lang="en-US" sz="2000" dirty="0"/>
              <a:t>Due to changes in state statute applicants now have the option to select ‘X’ along with ‘M’ (Male) and ‘F’ (Female) when entering their sex. </a:t>
            </a:r>
          </a:p>
          <a:p>
            <a:pPr>
              <a:buNone/>
            </a:pPr>
            <a:endParaRPr lang="en-US" sz="2000" dirty="0"/>
          </a:p>
          <a:p>
            <a:pPr marL="342900" indent="-342900"/>
            <a:r>
              <a:rPr lang="en-US" sz="2000" dirty="0"/>
              <a:t>There is also an optional field for them to enter gender identity for themselves and their household members.</a:t>
            </a:r>
          </a:p>
        </p:txBody>
      </p:sp>
      <p:pic>
        <p:nvPicPr>
          <p:cNvPr id="6" name="Picture 5">
            <a:extLst>
              <a:ext uri="{FF2B5EF4-FFF2-40B4-BE49-F238E27FC236}">
                <a16:creationId xmlns:a16="http://schemas.microsoft.com/office/drawing/2014/main" id="{F2233008-56F2-AE71-910B-D104F1FC9BD4}"/>
              </a:ext>
            </a:extLst>
          </p:cNvPr>
          <p:cNvPicPr>
            <a:picLocks noChangeAspect="1"/>
          </p:cNvPicPr>
          <p:nvPr/>
        </p:nvPicPr>
        <p:blipFill>
          <a:blip r:embed="rId2"/>
          <a:stretch>
            <a:fillRect/>
          </a:stretch>
        </p:blipFill>
        <p:spPr>
          <a:xfrm>
            <a:off x="897415" y="3402187"/>
            <a:ext cx="8562975" cy="3276600"/>
          </a:xfrm>
          <a:prstGeom prst="rect">
            <a:avLst/>
          </a:prstGeom>
          <a:ln>
            <a:solidFill>
              <a:schemeClr val="accent1"/>
            </a:solidFill>
          </a:ln>
        </p:spPr>
      </p:pic>
      <p:pic>
        <p:nvPicPr>
          <p:cNvPr id="9" name="Picture 8">
            <a:extLst>
              <a:ext uri="{FF2B5EF4-FFF2-40B4-BE49-F238E27FC236}">
                <a16:creationId xmlns:a16="http://schemas.microsoft.com/office/drawing/2014/main" id="{EA6918DB-AACD-F075-938F-85730F0476BB}"/>
              </a:ext>
            </a:extLst>
          </p:cNvPr>
          <p:cNvPicPr>
            <a:picLocks noChangeAspect="1"/>
          </p:cNvPicPr>
          <p:nvPr/>
        </p:nvPicPr>
        <p:blipFill>
          <a:blip r:embed="rId3"/>
          <a:stretch>
            <a:fillRect/>
          </a:stretch>
        </p:blipFill>
        <p:spPr>
          <a:xfrm>
            <a:off x="9708048" y="2520833"/>
            <a:ext cx="1000125" cy="1781175"/>
          </a:xfrm>
          <a:prstGeom prst="rect">
            <a:avLst/>
          </a:prstGeom>
          <a:ln>
            <a:solidFill>
              <a:srgbClr val="002060"/>
            </a:solidFill>
          </a:ln>
        </p:spPr>
      </p:pic>
      <p:sp>
        <p:nvSpPr>
          <p:cNvPr id="10" name="Rectangle: Rounded Corners 9">
            <a:extLst>
              <a:ext uri="{FF2B5EF4-FFF2-40B4-BE49-F238E27FC236}">
                <a16:creationId xmlns:a16="http://schemas.microsoft.com/office/drawing/2014/main" id="{4FE5AE6F-3869-F528-2724-52E2709C68B5}"/>
              </a:ext>
            </a:extLst>
          </p:cNvPr>
          <p:cNvSpPr/>
          <p:nvPr/>
        </p:nvSpPr>
        <p:spPr>
          <a:xfrm>
            <a:off x="3149990" y="4731200"/>
            <a:ext cx="1252450" cy="186998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EEDB117A-E58C-2C99-3DC8-C15F47E4CCB9}"/>
              </a:ext>
            </a:extLst>
          </p:cNvPr>
          <p:cNvPicPr>
            <a:picLocks noChangeAspect="1"/>
          </p:cNvPicPr>
          <p:nvPr/>
        </p:nvPicPr>
        <p:blipFill>
          <a:blip r:embed="rId4"/>
          <a:stretch>
            <a:fillRect/>
          </a:stretch>
        </p:blipFill>
        <p:spPr>
          <a:xfrm>
            <a:off x="10744379" y="2500026"/>
            <a:ext cx="1343025" cy="3114675"/>
          </a:xfrm>
          <a:prstGeom prst="rect">
            <a:avLst/>
          </a:prstGeom>
          <a:ln>
            <a:solidFill>
              <a:srgbClr val="002060"/>
            </a:solidFill>
          </a:ln>
        </p:spPr>
      </p:pic>
      <p:cxnSp>
        <p:nvCxnSpPr>
          <p:cNvPr id="14" name="Straight Arrow Connector 13">
            <a:extLst>
              <a:ext uri="{FF2B5EF4-FFF2-40B4-BE49-F238E27FC236}">
                <a16:creationId xmlns:a16="http://schemas.microsoft.com/office/drawing/2014/main" id="{F19AFF3A-9972-6809-6D91-4CF9EF5E24A9}"/>
              </a:ext>
            </a:extLst>
          </p:cNvPr>
          <p:cNvCxnSpPr>
            <a:cxnSpLocks/>
          </p:cNvCxnSpPr>
          <p:nvPr/>
        </p:nvCxnSpPr>
        <p:spPr>
          <a:xfrm flipV="1">
            <a:off x="4402440" y="4344212"/>
            <a:ext cx="5291540" cy="140576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09655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EE68B-5FD6-62FB-32B4-2B9A7006521A}"/>
              </a:ext>
            </a:extLst>
          </p:cNvPr>
          <p:cNvSpPr>
            <a:spLocks noGrp="1"/>
          </p:cNvSpPr>
          <p:nvPr>
            <p:ph type="title"/>
          </p:nvPr>
        </p:nvSpPr>
        <p:spPr/>
        <p:txBody>
          <a:bodyPr/>
          <a:lstStyle/>
          <a:p>
            <a:r>
              <a:rPr lang="en-US" dirty="0"/>
              <a:t>Welfare Management System (WMS) </a:t>
            </a:r>
          </a:p>
        </p:txBody>
      </p:sp>
      <p:sp>
        <p:nvSpPr>
          <p:cNvPr id="3" name="Slide Number Placeholder 2">
            <a:extLst>
              <a:ext uri="{FF2B5EF4-FFF2-40B4-BE49-F238E27FC236}">
                <a16:creationId xmlns:a16="http://schemas.microsoft.com/office/drawing/2014/main" id="{79684527-C43C-F094-59A4-6C7FFBD421CB}"/>
              </a:ext>
            </a:extLst>
          </p:cNvPr>
          <p:cNvSpPr>
            <a:spLocks noGrp="1"/>
          </p:cNvSpPr>
          <p:nvPr>
            <p:ph type="sldNum" sz="quarter" idx="10"/>
          </p:nvPr>
        </p:nvSpPr>
        <p:spPr/>
        <p:txBody>
          <a:bodyPr/>
          <a:lstStyle/>
          <a:p>
            <a:fld id="{C855AFFB-64D9-4FA4-905E-E079B4C44CCB}" type="slidenum">
              <a:rPr lang="en-US" sz="1800" smtClean="0"/>
              <a:pPr/>
              <a:t>18</a:t>
            </a:fld>
            <a:r>
              <a:rPr lang="en-US" dirty="0">
                <a:latin typeface="Avenir Next LT Pro" panose="020B0504020202020204" pitchFamily="34" charset="0"/>
              </a:rPr>
              <a:t>.</a:t>
            </a:r>
            <a:endParaRPr lang="en-US" dirty="0"/>
          </a:p>
        </p:txBody>
      </p:sp>
      <p:sp>
        <p:nvSpPr>
          <p:cNvPr id="6" name="TextBox 5">
            <a:extLst>
              <a:ext uri="{FF2B5EF4-FFF2-40B4-BE49-F238E27FC236}">
                <a16:creationId xmlns:a16="http://schemas.microsoft.com/office/drawing/2014/main" id="{01F9F017-FF43-6E7E-BB23-C59D57E12D3E}"/>
              </a:ext>
            </a:extLst>
          </p:cNvPr>
          <p:cNvSpPr txBox="1"/>
          <p:nvPr/>
        </p:nvSpPr>
        <p:spPr>
          <a:xfrm>
            <a:off x="365760" y="1284693"/>
            <a:ext cx="11675188" cy="3693319"/>
          </a:xfrm>
          <a:prstGeom prst="rect">
            <a:avLst/>
          </a:prstGeom>
          <a:noFill/>
        </p:spPr>
        <p:txBody>
          <a:bodyPr wrap="square">
            <a:spAutoFit/>
          </a:bodyPr>
          <a:lstStyle/>
          <a:p>
            <a:r>
              <a:rPr lang="en-US" dirty="0"/>
              <a:t>While the Access NY application was updated with the option for X, there has been no update in the Welfare Management System (WMS) to accept the character of ‘X’. </a:t>
            </a:r>
          </a:p>
          <a:p>
            <a:endParaRPr lang="en-US" dirty="0"/>
          </a:p>
          <a:p>
            <a:r>
              <a:rPr lang="en-US" dirty="0"/>
              <a:t>To ensure access to certain services that are coded based on sex, individuals applying for Medicaid need to be informed that either an “M” or “F” variable is required in the “Sex” field to process the Medicaid application.</a:t>
            </a:r>
          </a:p>
          <a:p>
            <a:endParaRPr lang="en-US" dirty="0"/>
          </a:p>
          <a:p>
            <a:endParaRPr lang="en-US" dirty="0"/>
          </a:p>
          <a:p>
            <a:pPr marL="285750" indent="-285750">
              <a:buFont typeface="Arial" panose="020B0604020202020204" pitchFamily="34" charset="0"/>
              <a:buChar char="•"/>
            </a:pPr>
            <a:r>
              <a:rPr lang="en-US" dirty="0"/>
              <a:t>If the applicant answers that their sex is X, this selection will default to ‘F’ when the data is entered in WMS.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LDSS staff should not assume that an individual with sex “F” in WMS is female.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Districts should contact their local district Medicaid liaison for assistance if they are made aware of a Medicaid billing issue for a non-binary, intersex or transgender individual.</a:t>
            </a:r>
          </a:p>
        </p:txBody>
      </p:sp>
    </p:spTree>
    <p:extLst>
      <p:ext uri="{BB962C8B-B14F-4D97-AF65-F5344CB8AC3E}">
        <p14:creationId xmlns:p14="http://schemas.microsoft.com/office/powerpoint/2010/main" val="20484042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70914-6A0A-7092-801D-E6FD25173BE7}"/>
              </a:ext>
            </a:extLst>
          </p:cNvPr>
          <p:cNvSpPr>
            <a:spLocks noGrp="1"/>
          </p:cNvSpPr>
          <p:nvPr>
            <p:ph type="title"/>
          </p:nvPr>
        </p:nvSpPr>
        <p:spPr/>
        <p:txBody>
          <a:bodyPr/>
          <a:lstStyle/>
          <a:p>
            <a:r>
              <a:rPr lang="en-US" dirty="0"/>
              <a:t>Avoid Making Assumptions</a:t>
            </a:r>
          </a:p>
        </p:txBody>
      </p:sp>
      <p:sp>
        <p:nvSpPr>
          <p:cNvPr id="3" name="Slide Number Placeholder 2">
            <a:extLst>
              <a:ext uri="{FF2B5EF4-FFF2-40B4-BE49-F238E27FC236}">
                <a16:creationId xmlns:a16="http://schemas.microsoft.com/office/drawing/2014/main" id="{5E0532FA-EF38-0338-73A1-E65259381209}"/>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855AFFB-64D9-4FA4-905E-E079B4C44CCB}" type="slidenum">
              <a:rPr kumimoji="0" lang="en-US" sz="18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r>
              <a:rPr kumimoji="0" lang="en-US" sz="1200" b="0" i="0" u="none" strike="noStrike" kern="1200" cap="none" spc="0" normalizeH="0" baseline="0" noProof="0">
                <a:ln>
                  <a:noFill/>
                </a:ln>
                <a:solidFill>
                  <a:prstClr val="black">
                    <a:tint val="75000"/>
                  </a:prstClr>
                </a:solidFill>
                <a:effectLst/>
                <a:uLnTx/>
                <a:uFillTx/>
                <a:latin typeface="Avenir Next LT Pro" panose="020B0504020202020204" pitchFamily="34" charset="0"/>
                <a:ea typeface="+mn-ea"/>
                <a:cs typeface="+mn-cs"/>
              </a:rPr>
              <a:t>.</a:t>
            </a:r>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4" name="Content Placeholder 3">
            <a:extLst>
              <a:ext uri="{FF2B5EF4-FFF2-40B4-BE49-F238E27FC236}">
                <a16:creationId xmlns:a16="http://schemas.microsoft.com/office/drawing/2014/main" id="{B1007B33-B15F-6DCB-EC60-5CE60FE73BEB}"/>
              </a:ext>
            </a:extLst>
          </p:cNvPr>
          <p:cNvSpPr>
            <a:spLocks noGrp="1"/>
          </p:cNvSpPr>
          <p:nvPr>
            <p:ph sz="quarter" idx="11"/>
          </p:nvPr>
        </p:nvSpPr>
        <p:spPr>
          <a:xfrm>
            <a:off x="145657" y="1168400"/>
            <a:ext cx="11895290" cy="4358640"/>
          </a:xfrm>
        </p:spPr>
        <p:txBody>
          <a:bodyPr>
            <a:normAutofit/>
          </a:bodyPr>
          <a:lstStyle/>
          <a:p>
            <a:pPr marL="457200">
              <a:lnSpc>
                <a:spcPct val="107000"/>
              </a:lnSpc>
              <a:spcAft>
                <a:spcPts val="800"/>
              </a:spcAft>
              <a:buNone/>
            </a:pPr>
            <a:r>
              <a:rPr lang="en-US" sz="2000" b="1" dirty="0">
                <a:effectLst/>
                <a:latin typeface="Arial" panose="020B0604020202020204" pitchFamily="34" charset="0"/>
                <a:ea typeface="Times New Roman" panose="02020603050405020304" pitchFamily="18" charset="0"/>
              </a:rPr>
              <a:t>Don’t make assumptions about a non-binary or transgender person’s sexual orientation.</a:t>
            </a:r>
          </a:p>
          <a:p>
            <a:pPr marL="742950" indent="-285750">
              <a:lnSpc>
                <a:spcPct val="107000"/>
              </a:lnSpc>
              <a:spcAft>
                <a:spcPts val="800"/>
              </a:spcAft>
              <a:buFont typeface="Wingdings" panose="05000000000000000000" pitchFamily="2" charset="2"/>
              <a:buChar char="§"/>
            </a:pPr>
            <a:r>
              <a:rPr lang="en-US" sz="1800" dirty="0">
                <a:effectLst/>
                <a:latin typeface="Arial" panose="020B0604020202020204" pitchFamily="34" charset="0"/>
                <a:ea typeface="Times New Roman" panose="02020603050405020304" pitchFamily="18" charset="0"/>
              </a:rPr>
              <a:t>Gender identity is different than sexual orientation. Sexual orientation is about who we’re attracted to. Gender identity is about our own personal sense of being a man or a woman, or neither of those binary genders. Non-binary and transgender people can be gay, lesbian, bisexual, straight, or any other sexual orientation.</a:t>
            </a:r>
          </a:p>
          <a:p>
            <a:pPr marL="742950" indent="-285750">
              <a:lnSpc>
                <a:spcPct val="107000"/>
              </a:lnSpc>
              <a:spcAft>
                <a:spcPts val="800"/>
              </a:spcAft>
              <a:buFont typeface="Wingdings" panose="05000000000000000000" pitchFamily="2" charset="2"/>
              <a:buChar char="§"/>
            </a:pPr>
            <a:r>
              <a:rPr lang="en-US" sz="1800" dirty="0">
                <a:latin typeface="Arial" panose="020B0604020202020204" pitchFamily="34" charset="0"/>
                <a:ea typeface="Times New Roman" panose="02020603050405020304" pitchFamily="18" charset="0"/>
              </a:rPr>
              <a:t>Do not make assumptions.  Individuals who are non-binary or transgender can be married, divorced, have children, etc.</a:t>
            </a:r>
          </a:p>
          <a:p>
            <a:pPr marL="457200">
              <a:lnSpc>
                <a:spcPct val="107000"/>
              </a:lnSpc>
              <a:spcAft>
                <a:spcPts val="800"/>
              </a:spcAft>
              <a:buNone/>
            </a:pPr>
            <a:r>
              <a:rPr lang="en-US" sz="2000" b="1" dirty="0">
                <a:effectLst/>
                <a:latin typeface="Arial" panose="020B0604020202020204" pitchFamily="34" charset="0"/>
                <a:ea typeface="Times New Roman" panose="02020603050405020304" pitchFamily="18" charset="0"/>
              </a:rPr>
              <a:t>You can’t tell if someone is transgender just by looking.</a:t>
            </a:r>
            <a:endParaRPr lang="en-US" sz="2000" dirty="0">
              <a:effectLst/>
              <a:latin typeface="Arial" panose="020B0604020202020204" pitchFamily="34" charset="0"/>
              <a:ea typeface="Times New Roman" panose="02020603050405020304" pitchFamily="18" charset="0"/>
            </a:endParaRPr>
          </a:p>
          <a:p>
            <a:pPr marL="742950" marR="0" indent="-285750">
              <a:lnSpc>
                <a:spcPct val="107000"/>
              </a:lnSpc>
              <a:spcBef>
                <a:spcPts val="0"/>
              </a:spcBef>
              <a:spcAft>
                <a:spcPts val="800"/>
              </a:spcAft>
              <a:buFont typeface="Wingdings" panose="05000000000000000000" pitchFamily="2" charset="2"/>
              <a:buChar char="§"/>
            </a:pPr>
            <a:r>
              <a:rPr lang="en-US" sz="1800" dirty="0">
                <a:effectLst/>
                <a:latin typeface="Arial" panose="020B0604020202020204" pitchFamily="34" charset="0"/>
                <a:ea typeface="Times New Roman" panose="02020603050405020304" pitchFamily="18" charset="0"/>
              </a:rPr>
              <a:t>Transgender people don’t look any certain way or come from any one background. Many transgender people do not appear “visibly trans,” meaning they are not perceived to be transgender by others. It is not possible to look around a room and “see” if there are any transgender people. You should assume that there may be transgender people at any gathering or in any space.</a:t>
            </a:r>
          </a:p>
          <a:p>
            <a:pPr marL="457200">
              <a:lnSpc>
                <a:spcPct val="107000"/>
              </a:lnSpc>
              <a:spcAft>
                <a:spcPts val="800"/>
              </a:spcAft>
              <a:buNone/>
            </a:pPr>
            <a:endParaRPr lang="en-US" sz="1800" dirty="0">
              <a:effectLst/>
              <a:latin typeface="Arial" panose="020B0604020202020204" pitchFamily="34" charset="0"/>
              <a:ea typeface="Times New Roman" panose="02020603050405020304" pitchFamily="18" charset="0"/>
            </a:endParaRPr>
          </a:p>
          <a:p>
            <a:pPr marL="457200" marR="0">
              <a:lnSpc>
                <a:spcPct val="107000"/>
              </a:lnSpc>
              <a:spcBef>
                <a:spcPts val="0"/>
              </a:spcBef>
              <a:spcAft>
                <a:spcPts val="800"/>
              </a:spcAft>
              <a:buNone/>
            </a:pPr>
            <a:endParaRPr lang="en-US" sz="1800" dirty="0">
              <a:effectLst/>
              <a:latin typeface="Arial" panose="020B0604020202020204" pitchFamily="34" charset="0"/>
              <a:ea typeface="Times New Roman" panose="02020603050405020304" pitchFamily="18" charset="0"/>
            </a:endParaRPr>
          </a:p>
          <a:p>
            <a:pPr>
              <a:buNone/>
            </a:pPr>
            <a:endParaRPr lang="en-US" dirty="0"/>
          </a:p>
        </p:txBody>
      </p:sp>
      <p:sp>
        <p:nvSpPr>
          <p:cNvPr id="5" name="TextBox 4">
            <a:extLst>
              <a:ext uri="{FF2B5EF4-FFF2-40B4-BE49-F238E27FC236}">
                <a16:creationId xmlns:a16="http://schemas.microsoft.com/office/drawing/2014/main" id="{CECE5A7A-1CDE-F6A2-D1E7-B8D1D7B8816F}"/>
              </a:ext>
            </a:extLst>
          </p:cNvPr>
          <p:cNvSpPr txBox="1"/>
          <p:nvPr/>
        </p:nvSpPr>
        <p:spPr>
          <a:xfrm>
            <a:off x="1656080" y="5475230"/>
            <a:ext cx="12019280" cy="884986"/>
          </a:xfrm>
          <a:prstGeom prst="rect">
            <a:avLst/>
          </a:prstGeom>
          <a:noFill/>
        </p:spPr>
        <p:txBody>
          <a:bodyPr wrap="square" rtlCol="0">
            <a:spAutoFit/>
          </a:bodyPr>
          <a:lstStyle/>
          <a:p>
            <a:pPr marL="457200" marR="0" lvl="0" indent="0" algn="l" defTabSz="914400" rtl="0" eaLnBrk="1" fontAlgn="auto" latinLnBrk="0" hangingPunct="1">
              <a:lnSpc>
                <a:spcPct val="107000"/>
              </a:lnSpc>
              <a:spcBef>
                <a:spcPts val="0"/>
              </a:spcBef>
              <a:spcAft>
                <a:spcPts val="80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white"/>
                </a:solidFill>
                <a:effectLst/>
                <a:uLnTx/>
                <a:uFillTx/>
                <a:latin typeface="Arial"/>
                <a:ea typeface="+mn-ea"/>
                <a:cs typeface="+mn-cs"/>
              </a:rPr>
              <a:t>Tips for allies of transgender people</a:t>
            </a:r>
            <a:r>
              <a:rPr kumimoji="0" lang="en-US" sz="1400" b="0" i="0" u="none" strike="noStrike" kern="1200" cap="none" spc="0" normalizeH="0" baseline="0" noProof="0" dirty="0">
                <a:ln>
                  <a:noFill/>
                </a:ln>
                <a:solidFill>
                  <a:prstClr val="white"/>
                </a:solidFill>
                <a:effectLst/>
                <a:uLnTx/>
                <a:uFillTx/>
                <a:latin typeface="Arial"/>
                <a:ea typeface="+mn-ea"/>
                <a:cs typeface="+mn-cs"/>
              </a:rPr>
              <a:t>. GLAAD. (2023, April 15). https://glaad.org/transgender/allies/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highlight>
                <a:srgbClr val="FFFF00"/>
              </a:highlight>
              <a:uLnTx/>
              <a:uFillTx/>
              <a:latin typeface="Arial"/>
              <a:ea typeface="+mn-ea"/>
              <a:cs typeface="+mn-cs"/>
            </a:endParaRPr>
          </a:p>
        </p:txBody>
      </p:sp>
    </p:spTree>
    <p:extLst>
      <p:ext uri="{BB962C8B-B14F-4D97-AF65-F5344CB8AC3E}">
        <p14:creationId xmlns:p14="http://schemas.microsoft.com/office/powerpoint/2010/main" val="4210266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9C603F9-5A78-CE98-397B-7B418EFC1305}"/>
              </a:ext>
            </a:extLst>
          </p:cNvPr>
          <p:cNvSpPr>
            <a:spLocks noGrp="1"/>
          </p:cNvSpPr>
          <p:nvPr>
            <p:ph type="title"/>
          </p:nvPr>
        </p:nvSpPr>
        <p:spPr>
          <a:xfrm>
            <a:off x="91813" y="2636875"/>
            <a:ext cx="7166845" cy="1535973"/>
          </a:xfrm>
        </p:spPr>
        <p:txBody>
          <a:bodyPr>
            <a:normAutofit/>
          </a:bodyPr>
          <a:lstStyle/>
          <a:p>
            <a:r>
              <a:rPr lang="en-US" dirty="0"/>
              <a:t>Cultural Competency</a:t>
            </a:r>
          </a:p>
        </p:txBody>
      </p:sp>
      <p:sp>
        <p:nvSpPr>
          <p:cNvPr id="2" name="Slide Number Placeholder 1">
            <a:extLst>
              <a:ext uri="{FF2B5EF4-FFF2-40B4-BE49-F238E27FC236}">
                <a16:creationId xmlns:a16="http://schemas.microsoft.com/office/drawing/2014/main" id="{7194A7DE-1977-48F5-C265-E32BBF804081}"/>
              </a:ext>
            </a:extLst>
          </p:cNvPr>
          <p:cNvSpPr>
            <a:spLocks noGrp="1"/>
          </p:cNvSpPr>
          <p:nvPr>
            <p:ph type="sldNum" sz="quarter" idx="10"/>
          </p:nvPr>
        </p:nvSpPr>
        <p:spPr/>
        <p:txBody>
          <a:bodyPr/>
          <a:lstStyle/>
          <a:p>
            <a:fld id="{C855AFFB-64D9-4FA4-905E-E079B4C44CCB}" type="slidenum">
              <a:rPr lang="en-US" sz="1800" smtClean="0"/>
              <a:pPr/>
              <a:t>2</a:t>
            </a:fld>
            <a:r>
              <a:rPr lang="en-US">
                <a:latin typeface="Avenir Next LT Pro" panose="020B0504020202020204" pitchFamily="34" charset="0"/>
              </a:rPr>
              <a:t>.</a:t>
            </a:r>
            <a:endParaRPr lang="en-US" dirty="0">
              <a:latin typeface="Avenir Next LT Pro" panose="020B0504020202020204" pitchFamily="34" charset="0"/>
            </a:endParaRPr>
          </a:p>
        </p:txBody>
      </p:sp>
      <p:pic>
        <p:nvPicPr>
          <p:cNvPr id="1026" name="Picture 2" descr="Diversity &amp; Inclusion Matters: November 20, 2015">
            <a:extLst>
              <a:ext uri="{FF2B5EF4-FFF2-40B4-BE49-F238E27FC236}">
                <a16:creationId xmlns:a16="http://schemas.microsoft.com/office/drawing/2014/main" id="{BE82AD30-596C-B20D-0CBE-3AED5F3112E1}"/>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artisticTexturizer/>
                    </a14:imgEffect>
                  </a14:imgLayer>
                </a14:imgProps>
              </a:ext>
              <a:ext uri="{28A0092B-C50C-407E-A947-70E740481C1C}">
                <a14:useLocalDpi xmlns:a14="http://schemas.microsoft.com/office/drawing/2010/main" val="0"/>
              </a:ext>
            </a:extLst>
          </a:blip>
          <a:srcRect l="28561" t="5600" r="27923" b="57491"/>
          <a:stretch/>
        </p:blipFill>
        <p:spPr bwMode="auto">
          <a:xfrm>
            <a:off x="7685902" y="2132040"/>
            <a:ext cx="3212757" cy="2040808"/>
          </a:xfrm>
          <a:prstGeom prst="rect">
            <a:avLst/>
          </a:prstGeom>
          <a:noFill/>
          <a:extLst>
            <a:ext uri="{909E8E84-426E-40DD-AFC4-6F175D3DCCD1}">
              <a14:hiddenFill xmlns:a14="http://schemas.microsoft.com/office/drawing/2010/main">
                <a:solidFill>
                  <a:srgbClr val="FFFFFF"/>
                </a:solidFill>
              </a14:hiddenFill>
            </a:ext>
          </a:extLst>
        </p:spPr>
      </p:pic>
    </p:spTree>
    <p:custDataLst>
      <p:custData r:id="rId1"/>
      <p:custData r:id="rId2"/>
    </p:custDataLst>
    <p:extLst>
      <p:ext uri="{BB962C8B-B14F-4D97-AF65-F5344CB8AC3E}">
        <p14:creationId xmlns:p14="http://schemas.microsoft.com/office/powerpoint/2010/main" val="26268083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70914-6A0A-7092-801D-E6FD25173BE7}"/>
              </a:ext>
            </a:extLst>
          </p:cNvPr>
          <p:cNvSpPr>
            <a:spLocks noGrp="1"/>
          </p:cNvSpPr>
          <p:nvPr>
            <p:ph type="title"/>
          </p:nvPr>
        </p:nvSpPr>
        <p:spPr/>
        <p:txBody>
          <a:bodyPr/>
          <a:lstStyle/>
          <a:p>
            <a:r>
              <a:rPr lang="en-US" dirty="0"/>
              <a:t>Avoid Making Assumptions </a:t>
            </a:r>
            <a:r>
              <a:rPr lang="en-US" sz="3200" dirty="0"/>
              <a:t>cont.</a:t>
            </a:r>
            <a:endParaRPr lang="en-US" dirty="0"/>
          </a:p>
        </p:txBody>
      </p:sp>
      <p:sp>
        <p:nvSpPr>
          <p:cNvPr id="3" name="Slide Number Placeholder 2">
            <a:extLst>
              <a:ext uri="{FF2B5EF4-FFF2-40B4-BE49-F238E27FC236}">
                <a16:creationId xmlns:a16="http://schemas.microsoft.com/office/drawing/2014/main" id="{5E0532FA-EF38-0338-73A1-E65259381209}"/>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855AFFB-64D9-4FA4-905E-E079B4C44CCB}" type="slidenum">
              <a:rPr kumimoji="0" lang="en-US" sz="18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a:t>
            </a:fld>
            <a:r>
              <a:rPr kumimoji="0" lang="en-US" sz="1200" b="0" i="0" u="none" strike="noStrike" kern="1200" cap="none" spc="0" normalizeH="0" baseline="0" noProof="0">
                <a:ln>
                  <a:noFill/>
                </a:ln>
                <a:solidFill>
                  <a:prstClr val="black">
                    <a:tint val="75000"/>
                  </a:prstClr>
                </a:solidFill>
                <a:effectLst/>
                <a:uLnTx/>
                <a:uFillTx/>
                <a:latin typeface="Avenir Next LT Pro" panose="020B0504020202020204" pitchFamily="34" charset="0"/>
                <a:ea typeface="+mn-ea"/>
                <a:cs typeface="+mn-cs"/>
              </a:rPr>
              <a:t>.</a:t>
            </a:r>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4" name="Content Placeholder 3">
            <a:extLst>
              <a:ext uri="{FF2B5EF4-FFF2-40B4-BE49-F238E27FC236}">
                <a16:creationId xmlns:a16="http://schemas.microsoft.com/office/drawing/2014/main" id="{B1007B33-B15F-6DCB-EC60-5CE60FE73BEB}"/>
              </a:ext>
            </a:extLst>
          </p:cNvPr>
          <p:cNvSpPr>
            <a:spLocks noGrp="1"/>
          </p:cNvSpPr>
          <p:nvPr>
            <p:ph sz="quarter" idx="11"/>
          </p:nvPr>
        </p:nvSpPr>
        <p:spPr>
          <a:xfrm>
            <a:off x="145657" y="1117600"/>
            <a:ext cx="11895290" cy="4409440"/>
          </a:xfrm>
        </p:spPr>
        <p:txBody>
          <a:bodyPr>
            <a:normAutofit lnSpcReduction="10000"/>
          </a:bodyPr>
          <a:lstStyle/>
          <a:p>
            <a:pPr marL="457200">
              <a:lnSpc>
                <a:spcPct val="107000"/>
              </a:lnSpc>
              <a:spcAft>
                <a:spcPts val="800"/>
              </a:spcAft>
              <a:buNone/>
            </a:pPr>
            <a:r>
              <a:rPr lang="en-US" sz="2000" b="1" dirty="0">
                <a:effectLst/>
                <a:latin typeface="Arial" panose="020B0604020202020204" pitchFamily="34" charset="0"/>
                <a:ea typeface="Times New Roman" panose="02020603050405020304" pitchFamily="18" charset="0"/>
              </a:rPr>
              <a:t>If you don’t know what pronouns to use, listen first.</a:t>
            </a:r>
          </a:p>
          <a:p>
            <a:pPr marL="742950" indent="-285750">
              <a:lnSpc>
                <a:spcPct val="107000"/>
              </a:lnSpc>
              <a:spcAft>
                <a:spcPts val="800"/>
              </a:spcAft>
              <a:buFont typeface="Wingdings" panose="05000000000000000000" pitchFamily="2" charset="2"/>
              <a:buChar char="§"/>
            </a:pPr>
            <a:r>
              <a:rPr lang="en-US" sz="1800" dirty="0">
                <a:effectLst/>
                <a:latin typeface="Arial" panose="020B0604020202020204" pitchFamily="34" charset="0"/>
                <a:ea typeface="Times New Roman" panose="02020603050405020304" pitchFamily="18" charset="0"/>
              </a:rPr>
              <a:t>If you’re unsure which pronoun a person uses, listen first to the pronouns other people use when referring to them. Someone who knows the person well will probably use the correct pronoun. If you must ask which pronoun the person uses, start with your own. For example, “Hi, I’m Alex and I use the pronouns he and him. What about you?” Then use that person’s pronoun and encourage others to do so. If you accidently use the wrong pronoun, apologize quickly and sincerely, correct your mistake, then move on. The bigger deal you make out of the situation, the more uncomfortable it is for everyone.</a:t>
            </a:r>
          </a:p>
          <a:p>
            <a:pPr marL="457200">
              <a:lnSpc>
                <a:spcPct val="107000"/>
              </a:lnSpc>
              <a:spcAft>
                <a:spcPts val="800"/>
              </a:spcAft>
              <a:buNone/>
            </a:pPr>
            <a:endParaRPr lang="en-US" sz="1600" dirty="0">
              <a:effectLst/>
              <a:latin typeface="Arial" panose="020B0604020202020204" pitchFamily="34" charset="0"/>
              <a:ea typeface="Times New Roman" panose="02020603050405020304" pitchFamily="18" charset="0"/>
            </a:endParaRPr>
          </a:p>
          <a:p>
            <a:pPr marL="457200">
              <a:lnSpc>
                <a:spcPct val="107000"/>
              </a:lnSpc>
              <a:spcAft>
                <a:spcPts val="800"/>
              </a:spcAft>
              <a:buNone/>
            </a:pPr>
            <a:r>
              <a:rPr lang="en-US" sz="2000" b="1" dirty="0">
                <a:effectLst/>
                <a:latin typeface="Arial" panose="020B0604020202020204" pitchFamily="34" charset="0"/>
                <a:ea typeface="Times New Roman" panose="02020603050405020304" pitchFamily="18" charset="0"/>
              </a:rPr>
              <a:t>Don’t ask a non-binary or transgender person what their “real name” is.</a:t>
            </a:r>
          </a:p>
          <a:p>
            <a:pPr marL="742950" indent="-285750">
              <a:lnSpc>
                <a:spcPct val="107000"/>
              </a:lnSpc>
              <a:spcAft>
                <a:spcPts val="800"/>
              </a:spcAft>
              <a:buFont typeface="Wingdings" panose="05000000000000000000" pitchFamily="2" charset="2"/>
              <a:buChar char="§"/>
            </a:pPr>
            <a:r>
              <a:rPr lang="en-US" sz="1800" dirty="0">
                <a:effectLst/>
                <a:latin typeface="Arial" panose="020B0604020202020204" pitchFamily="34" charset="0"/>
                <a:ea typeface="Times New Roman" panose="02020603050405020304" pitchFamily="18" charset="0"/>
              </a:rPr>
              <a:t>For some non-binary or transgender people, being associated with their birth name is a tremendous source of anxiety, or it is simply a part of their life they wish to leave behind. Respect the name a person is currently using. If you happen to know the name someone was given at birth but no longer uses, don’t share it without the person’s explicit permission. </a:t>
            </a:r>
          </a:p>
          <a:p>
            <a:pPr marL="742950" indent="-285750">
              <a:lnSpc>
                <a:spcPct val="107000"/>
              </a:lnSpc>
              <a:spcAft>
                <a:spcPts val="800"/>
              </a:spcAft>
              <a:buFont typeface="Wingdings" panose="05000000000000000000" pitchFamily="2" charset="2"/>
              <a:buChar char="§"/>
            </a:pPr>
            <a:endParaRPr lang="en-US" sz="1800" dirty="0">
              <a:effectLst/>
              <a:latin typeface="Arial" panose="020B0604020202020204" pitchFamily="34" charset="0"/>
              <a:ea typeface="Times New Roman" panose="02020603050405020304" pitchFamily="18" charset="0"/>
            </a:endParaRPr>
          </a:p>
          <a:p>
            <a:pPr marL="457200">
              <a:lnSpc>
                <a:spcPct val="107000"/>
              </a:lnSpc>
              <a:spcAft>
                <a:spcPts val="800"/>
              </a:spcAft>
              <a:buNone/>
            </a:pPr>
            <a:endParaRPr lang="en-US" sz="1800" dirty="0">
              <a:effectLst/>
              <a:latin typeface="Arial" panose="020B0604020202020204" pitchFamily="34" charset="0"/>
              <a:ea typeface="Times New Roman" panose="02020603050405020304" pitchFamily="18" charset="0"/>
            </a:endParaRPr>
          </a:p>
          <a:p>
            <a:pPr marL="457200" marR="0">
              <a:lnSpc>
                <a:spcPct val="107000"/>
              </a:lnSpc>
              <a:spcBef>
                <a:spcPts val="0"/>
              </a:spcBef>
              <a:spcAft>
                <a:spcPts val="800"/>
              </a:spcAft>
              <a:buNone/>
            </a:pPr>
            <a:endParaRPr lang="en-US" sz="1800" dirty="0">
              <a:effectLst/>
              <a:latin typeface="Arial" panose="020B0604020202020204" pitchFamily="34" charset="0"/>
              <a:ea typeface="Times New Roman" panose="02020603050405020304" pitchFamily="18" charset="0"/>
            </a:endParaRPr>
          </a:p>
          <a:p>
            <a:pPr>
              <a:buNone/>
            </a:pPr>
            <a:endParaRPr lang="en-US" dirty="0"/>
          </a:p>
        </p:txBody>
      </p:sp>
      <p:sp>
        <p:nvSpPr>
          <p:cNvPr id="5" name="TextBox 4">
            <a:extLst>
              <a:ext uri="{FF2B5EF4-FFF2-40B4-BE49-F238E27FC236}">
                <a16:creationId xmlns:a16="http://schemas.microsoft.com/office/drawing/2014/main" id="{8824D1BB-F357-0ED7-5D7E-CD91C3FF2797}"/>
              </a:ext>
            </a:extLst>
          </p:cNvPr>
          <p:cNvSpPr txBox="1"/>
          <p:nvPr/>
        </p:nvSpPr>
        <p:spPr>
          <a:xfrm>
            <a:off x="1656080" y="5475230"/>
            <a:ext cx="12019280" cy="884986"/>
          </a:xfrm>
          <a:prstGeom prst="rect">
            <a:avLst/>
          </a:prstGeom>
          <a:noFill/>
        </p:spPr>
        <p:txBody>
          <a:bodyPr wrap="square" rtlCol="0">
            <a:spAutoFit/>
          </a:bodyPr>
          <a:lstStyle/>
          <a:p>
            <a:pPr marL="457200" marR="0" lvl="0" indent="0" algn="l" defTabSz="914400" rtl="0" eaLnBrk="1" fontAlgn="auto" latinLnBrk="0" hangingPunct="1">
              <a:lnSpc>
                <a:spcPct val="107000"/>
              </a:lnSpc>
              <a:spcBef>
                <a:spcPts val="0"/>
              </a:spcBef>
              <a:spcAft>
                <a:spcPts val="80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white"/>
                </a:solidFill>
                <a:effectLst/>
                <a:uLnTx/>
                <a:uFillTx/>
                <a:latin typeface="Arial"/>
                <a:ea typeface="+mn-ea"/>
                <a:cs typeface="+mn-cs"/>
              </a:rPr>
              <a:t>Tips for allies of transgender people</a:t>
            </a:r>
            <a:r>
              <a:rPr kumimoji="0" lang="en-US" sz="1400" b="0" i="0" u="none" strike="noStrike" kern="1200" cap="none" spc="0" normalizeH="0" baseline="0" noProof="0" dirty="0">
                <a:ln>
                  <a:noFill/>
                </a:ln>
                <a:solidFill>
                  <a:prstClr val="white"/>
                </a:solidFill>
                <a:effectLst/>
                <a:uLnTx/>
                <a:uFillTx/>
                <a:latin typeface="Arial"/>
                <a:ea typeface="+mn-ea"/>
                <a:cs typeface="+mn-cs"/>
              </a:rPr>
              <a:t>. GLAAD. (2023, April 15). https://glaad.org/transgender/allies/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highlight>
                <a:srgbClr val="FFFF00"/>
              </a:highlight>
              <a:uLnTx/>
              <a:uFillTx/>
              <a:latin typeface="Arial"/>
              <a:ea typeface="+mn-ea"/>
              <a:cs typeface="+mn-cs"/>
            </a:endParaRPr>
          </a:p>
        </p:txBody>
      </p:sp>
    </p:spTree>
    <p:extLst>
      <p:ext uri="{BB962C8B-B14F-4D97-AF65-F5344CB8AC3E}">
        <p14:creationId xmlns:p14="http://schemas.microsoft.com/office/powerpoint/2010/main" val="24741959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70914-6A0A-7092-801D-E6FD25173BE7}"/>
              </a:ext>
            </a:extLst>
          </p:cNvPr>
          <p:cNvSpPr>
            <a:spLocks noGrp="1"/>
          </p:cNvSpPr>
          <p:nvPr>
            <p:ph type="title"/>
          </p:nvPr>
        </p:nvSpPr>
        <p:spPr/>
        <p:txBody>
          <a:bodyPr/>
          <a:lstStyle/>
          <a:p>
            <a:r>
              <a:rPr lang="en-US" dirty="0"/>
              <a:t>Avoid Making Assumptions </a:t>
            </a:r>
            <a:r>
              <a:rPr lang="en-US" sz="3200" dirty="0"/>
              <a:t>cont.</a:t>
            </a:r>
            <a:endParaRPr lang="en-US" dirty="0"/>
          </a:p>
        </p:txBody>
      </p:sp>
      <p:sp>
        <p:nvSpPr>
          <p:cNvPr id="3" name="Slide Number Placeholder 2">
            <a:extLst>
              <a:ext uri="{FF2B5EF4-FFF2-40B4-BE49-F238E27FC236}">
                <a16:creationId xmlns:a16="http://schemas.microsoft.com/office/drawing/2014/main" id="{5E0532FA-EF38-0338-73A1-E65259381209}"/>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855AFFB-64D9-4FA4-905E-E079B4C44CCB}" type="slidenum">
              <a:rPr kumimoji="0" lang="en-US" sz="18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a:t>
            </a:fld>
            <a:r>
              <a:rPr kumimoji="0" lang="en-US" sz="1200" b="0" i="0" u="none" strike="noStrike" kern="1200" cap="none" spc="0" normalizeH="0" baseline="0" noProof="0">
                <a:ln>
                  <a:noFill/>
                </a:ln>
                <a:solidFill>
                  <a:prstClr val="black">
                    <a:tint val="75000"/>
                  </a:prstClr>
                </a:solidFill>
                <a:effectLst/>
                <a:uLnTx/>
                <a:uFillTx/>
                <a:latin typeface="Avenir Next LT Pro" panose="020B0504020202020204" pitchFamily="34" charset="0"/>
                <a:ea typeface="+mn-ea"/>
                <a:cs typeface="+mn-cs"/>
              </a:rPr>
              <a:t>.</a:t>
            </a:r>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4" name="Content Placeholder 3">
            <a:extLst>
              <a:ext uri="{FF2B5EF4-FFF2-40B4-BE49-F238E27FC236}">
                <a16:creationId xmlns:a16="http://schemas.microsoft.com/office/drawing/2014/main" id="{B1007B33-B15F-6DCB-EC60-5CE60FE73BEB}"/>
              </a:ext>
            </a:extLst>
          </p:cNvPr>
          <p:cNvSpPr>
            <a:spLocks noGrp="1"/>
          </p:cNvSpPr>
          <p:nvPr>
            <p:ph sz="quarter" idx="11"/>
          </p:nvPr>
        </p:nvSpPr>
        <p:spPr>
          <a:xfrm>
            <a:off x="145657" y="1117600"/>
            <a:ext cx="11895290" cy="4409440"/>
          </a:xfrm>
        </p:spPr>
        <p:txBody>
          <a:bodyPr>
            <a:normAutofit/>
          </a:bodyPr>
          <a:lstStyle/>
          <a:p>
            <a:pPr marL="457200">
              <a:lnSpc>
                <a:spcPct val="107000"/>
              </a:lnSpc>
              <a:spcAft>
                <a:spcPts val="800"/>
              </a:spcAft>
              <a:buNone/>
            </a:pPr>
            <a:r>
              <a:rPr lang="en-US" sz="2000" b="1" dirty="0">
                <a:effectLst/>
                <a:latin typeface="Arial" panose="020B0604020202020204" pitchFamily="34" charset="0"/>
                <a:ea typeface="Times New Roman" panose="02020603050405020304" pitchFamily="18" charset="0"/>
              </a:rPr>
              <a:t>Be patient with a person who is questioning or exploring their gender identity.</a:t>
            </a:r>
          </a:p>
          <a:p>
            <a:pPr marL="742950" indent="-285750">
              <a:lnSpc>
                <a:spcPct val="107000"/>
              </a:lnSpc>
              <a:spcAft>
                <a:spcPts val="800"/>
              </a:spcAft>
              <a:buFont typeface="Wingdings" panose="05000000000000000000" pitchFamily="2" charset="2"/>
              <a:buChar char="§"/>
            </a:pPr>
            <a:r>
              <a:rPr lang="en-US" sz="1800" dirty="0">
                <a:effectLst/>
                <a:latin typeface="Arial" panose="020B0604020202020204" pitchFamily="34" charset="0"/>
                <a:ea typeface="Times New Roman" panose="02020603050405020304" pitchFamily="18" charset="0"/>
              </a:rPr>
              <a:t>A person who is questioning or exploring their gender identity may take some time to figure out what’s true for them. They might, for example, use a name or pronoun, and then decide at a later time to change the name or pronoun again. Do your best to be respectful and use the name and pronoun requested. </a:t>
            </a:r>
          </a:p>
          <a:p>
            <a:pPr marL="457200">
              <a:lnSpc>
                <a:spcPct val="107000"/>
              </a:lnSpc>
              <a:spcAft>
                <a:spcPts val="800"/>
              </a:spcAft>
              <a:buNone/>
            </a:pPr>
            <a:endParaRPr lang="en-US" sz="1800" dirty="0">
              <a:effectLst/>
              <a:latin typeface="Arial" panose="020B0604020202020204" pitchFamily="34" charset="0"/>
              <a:ea typeface="Times New Roman" panose="02020603050405020304" pitchFamily="18" charset="0"/>
            </a:endParaRPr>
          </a:p>
          <a:p>
            <a:pPr marL="457200">
              <a:lnSpc>
                <a:spcPct val="107000"/>
              </a:lnSpc>
              <a:spcAft>
                <a:spcPts val="800"/>
              </a:spcAft>
              <a:buNone/>
            </a:pPr>
            <a:r>
              <a:rPr lang="en-US" sz="2000" b="1" dirty="0">
                <a:effectLst/>
                <a:latin typeface="Arial" panose="020B0604020202020204" pitchFamily="34" charset="0"/>
                <a:ea typeface="Times New Roman" panose="02020603050405020304" pitchFamily="18" charset="0"/>
              </a:rPr>
              <a:t>Be careful about confidentiality, disclosure, and “outing.”</a:t>
            </a:r>
          </a:p>
          <a:p>
            <a:pPr marL="742950" indent="-285750">
              <a:lnSpc>
                <a:spcPct val="107000"/>
              </a:lnSpc>
              <a:spcAft>
                <a:spcPts val="800"/>
              </a:spcAft>
              <a:buFont typeface="Wingdings" panose="05000000000000000000" pitchFamily="2" charset="2"/>
              <a:buChar char="§"/>
            </a:pPr>
            <a:r>
              <a:rPr lang="en-US" sz="1800" dirty="0">
                <a:effectLst/>
                <a:latin typeface="Arial" panose="020B0604020202020204" pitchFamily="34" charset="0"/>
                <a:ea typeface="Times New Roman" panose="02020603050405020304" pitchFamily="18" charset="0"/>
              </a:rPr>
              <a:t>Some non-binary and transgender people feel comfortable disclosing their gender history, while others do not. A person’s gender history is personal information and it is up to them to share it with others. Do not casually share this information, speculate, or gossip about a person. Not only is this an invasion of privacy, it also can have negative consequences in a world that is very intolerant of gender diversity. People can lose jobs, housing, friends, or even their lives when other people find out about their gender history.</a:t>
            </a:r>
          </a:p>
          <a:p>
            <a:pPr marL="457200">
              <a:lnSpc>
                <a:spcPct val="107000"/>
              </a:lnSpc>
              <a:spcAft>
                <a:spcPts val="800"/>
              </a:spcAft>
              <a:buNone/>
            </a:pPr>
            <a:endParaRPr lang="en-US" sz="1800" dirty="0">
              <a:effectLst/>
              <a:latin typeface="Arial" panose="020B0604020202020204" pitchFamily="34" charset="0"/>
              <a:ea typeface="Times New Roman" panose="02020603050405020304" pitchFamily="18" charset="0"/>
            </a:endParaRPr>
          </a:p>
          <a:p>
            <a:pPr marL="457200">
              <a:lnSpc>
                <a:spcPct val="107000"/>
              </a:lnSpc>
              <a:spcAft>
                <a:spcPts val="800"/>
              </a:spcAft>
              <a:buNone/>
            </a:pPr>
            <a:endParaRPr lang="en-US" sz="1800" dirty="0">
              <a:effectLst/>
              <a:latin typeface="Arial" panose="020B0604020202020204" pitchFamily="34" charset="0"/>
              <a:ea typeface="Times New Roman" panose="02020603050405020304" pitchFamily="18" charset="0"/>
            </a:endParaRPr>
          </a:p>
          <a:p>
            <a:pPr marL="457200">
              <a:lnSpc>
                <a:spcPct val="107000"/>
              </a:lnSpc>
              <a:spcAft>
                <a:spcPts val="800"/>
              </a:spcAft>
              <a:buNone/>
            </a:pPr>
            <a:endParaRPr lang="en-US" sz="1800" dirty="0">
              <a:effectLst/>
              <a:latin typeface="Arial" panose="020B0604020202020204" pitchFamily="34" charset="0"/>
              <a:ea typeface="Times New Roman" panose="02020603050405020304" pitchFamily="18" charset="0"/>
            </a:endParaRPr>
          </a:p>
          <a:p>
            <a:pPr marL="457200" marR="0">
              <a:lnSpc>
                <a:spcPct val="107000"/>
              </a:lnSpc>
              <a:spcBef>
                <a:spcPts val="0"/>
              </a:spcBef>
              <a:spcAft>
                <a:spcPts val="800"/>
              </a:spcAft>
              <a:buNone/>
            </a:pPr>
            <a:endParaRPr lang="en-US" sz="1800" dirty="0">
              <a:effectLst/>
              <a:latin typeface="Arial" panose="020B0604020202020204" pitchFamily="34" charset="0"/>
              <a:ea typeface="Times New Roman" panose="02020603050405020304" pitchFamily="18" charset="0"/>
            </a:endParaRPr>
          </a:p>
          <a:p>
            <a:pPr>
              <a:buNone/>
            </a:pPr>
            <a:endParaRPr lang="en-US" dirty="0"/>
          </a:p>
        </p:txBody>
      </p:sp>
      <p:sp>
        <p:nvSpPr>
          <p:cNvPr id="5" name="TextBox 4">
            <a:extLst>
              <a:ext uri="{FF2B5EF4-FFF2-40B4-BE49-F238E27FC236}">
                <a16:creationId xmlns:a16="http://schemas.microsoft.com/office/drawing/2014/main" id="{A66D3354-2B16-A5E2-13AD-0AA6E3B78258}"/>
              </a:ext>
            </a:extLst>
          </p:cNvPr>
          <p:cNvSpPr txBox="1"/>
          <p:nvPr/>
        </p:nvSpPr>
        <p:spPr>
          <a:xfrm>
            <a:off x="1656080" y="5475230"/>
            <a:ext cx="12019280" cy="884986"/>
          </a:xfrm>
          <a:prstGeom prst="rect">
            <a:avLst/>
          </a:prstGeom>
          <a:noFill/>
        </p:spPr>
        <p:txBody>
          <a:bodyPr wrap="square" rtlCol="0">
            <a:spAutoFit/>
          </a:bodyPr>
          <a:lstStyle/>
          <a:p>
            <a:pPr marL="457200" marR="0" lvl="0" indent="0" algn="l" defTabSz="914400" rtl="0" eaLnBrk="1" fontAlgn="auto" latinLnBrk="0" hangingPunct="1">
              <a:lnSpc>
                <a:spcPct val="107000"/>
              </a:lnSpc>
              <a:spcBef>
                <a:spcPts val="0"/>
              </a:spcBef>
              <a:spcAft>
                <a:spcPts val="80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white"/>
                </a:solidFill>
                <a:effectLst/>
                <a:uLnTx/>
                <a:uFillTx/>
                <a:latin typeface="Arial"/>
                <a:ea typeface="+mn-ea"/>
                <a:cs typeface="+mn-cs"/>
              </a:rPr>
              <a:t>Tips for allies of transgender people</a:t>
            </a:r>
            <a:r>
              <a:rPr kumimoji="0" lang="en-US" sz="1400" b="0" i="0" u="none" strike="noStrike" kern="1200" cap="none" spc="0" normalizeH="0" baseline="0" noProof="0" dirty="0">
                <a:ln>
                  <a:noFill/>
                </a:ln>
                <a:solidFill>
                  <a:prstClr val="white"/>
                </a:solidFill>
                <a:effectLst/>
                <a:uLnTx/>
                <a:uFillTx/>
                <a:latin typeface="Arial"/>
                <a:ea typeface="+mn-ea"/>
                <a:cs typeface="+mn-cs"/>
              </a:rPr>
              <a:t>. GLAAD. (2023, April 15). https://glaad.org/transgender/allies/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highlight>
                <a:srgbClr val="FFFF00"/>
              </a:highlight>
              <a:uLnTx/>
              <a:uFillTx/>
              <a:latin typeface="Arial"/>
              <a:ea typeface="+mn-ea"/>
              <a:cs typeface="+mn-cs"/>
            </a:endParaRPr>
          </a:p>
        </p:txBody>
      </p:sp>
    </p:spTree>
    <p:extLst>
      <p:ext uri="{BB962C8B-B14F-4D97-AF65-F5344CB8AC3E}">
        <p14:creationId xmlns:p14="http://schemas.microsoft.com/office/powerpoint/2010/main" val="38812070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70914-6A0A-7092-801D-E6FD25173BE7}"/>
              </a:ext>
            </a:extLst>
          </p:cNvPr>
          <p:cNvSpPr>
            <a:spLocks noGrp="1"/>
          </p:cNvSpPr>
          <p:nvPr>
            <p:ph type="title"/>
          </p:nvPr>
        </p:nvSpPr>
        <p:spPr/>
        <p:txBody>
          <a:bodyPr/>
          <a:lstStyle/>
          <a:p>
            <a:r>
              <a:rPr lang="en-US" dirty="0"/>
              <a:t>Avoid Making Assumptions </a:t>
            </a:r>
            <a:r>
              <a:rPr lang="en-US" sz="3200" dirty="0"/>
              <a:t>cont.</a:t>
            </a:r>
            <a:endParaRPr lang="en-US" dirty="0"/>
          </a:p>
        </p:txBody>
      </p:sp>
      <p:sp>
        <p:nvSpPr>
          <p:cNvPr id="3" name="Slide Number Placeholder 2">
            <a:extLst>
              <a:ext uri="{FF2B5EF4-FFF2-40B4-BE49-F238E27FC236}">
                <a16:creationId xmlns:a16="http://schemas.microsoft.com/office/drawing/2014/main" id="{5E0532FA-EF38-0338-73A1-E65259381209}"/>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855AFFB-64D9-4FA4-905E-E079B4C44CCB}" type="slidenum">
              <a:rPr kumimoji="0" lang="en-US" sz="18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a:t>
            </a:fld>
            <a:r>
              <a:rPr kumimoji="0" lang="en-US" sz="1200" b="0" i="0" u="none" strike="noStrike" kern="1200" cap="none" spc="0" normalizeH="0" baseline="0" noProof="0">
                <a:ln>
                  <a:noFill/>
                </a:ln>
                <a:solidFill>
                  <a:prstClr val="black">
                    <a:tint val="75000"/>
                  </a:prstClr>
                </a:solidFill>
                <a:effectLst/>
                <a:uLnTx/>
                <a:uFillTx/>
                <a:latin typeface="Avenir Next LT Pro" panose="020B0504020202020204" pitchFamily="34" charset="0"/>
                <a:ea typeface="+mn-ea"/>
                <a:cs typeface="+mn-cs"/>
              </a:rPr>
              <a:t>.</a:t>
            </a:r>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4" name="Content Placeholder 3">
            <a:extLst>
              <a:ext uri="{FF2B5EF4-FFF2-40B4-BE49-F238E27FC236}">
                <a16:creationId xmlns:a16="http://schemas.microsoft.com/office/drawing/2014/main" id="{B1007B33-B15F-6DCB-EC60-5CE60FE73BEB}"/>
              </a:ext>
            </a:extLst>
          </p:cNvPr>
          <p:cNvSpPr>
            <a:spLocks noGrp="1"/>
          </p:cNvSpPr>
          <p:nvPr>
            <p:ph sz="quarter" idx="11"/>
          </p:nvPr>
        </p:nvSpPr>
        <p:spPr>
          <a:xfrm>
            <a:off x="145657" y="1117600"/>
            <a:ext cx="11895290" cy="4409440"/>
          </a:xfrm>
        </p:spPr>
        <p:txBody>
          <a:bodyPr>
            <a:normAutofit/>
          </a:bodyPr>
          <a:lstStyle/>
          <a:p>
            <a:pPr marL="457200">
              <a:lnSpc>
                <a:spcPct val="107000"/>
              </a:lnSpc>
              <a:spcAft>
                <a:spcPts val="800"/>
              </a:spcAft>
              <a:buNone/>
            </a:pPr>
            <a:r>
              <a:rPr lang="en-US" sz="2000" b="1" dirty="0">
                <a:effectLst/>
                <a:latin typeface="Arial" panose="020B0604020202020204" pitchFamily="34" charset="0"/>
                <a:ea typeface="Times New Roman" panose="02020603050405020304" pitchFamily="18" charset="0"/>
              </a:rPr>
              <a:t>Respect the terminology a person uses to describe their identity.</a:t>
            </a:r>
          </a:p>
          <a:p>
            <a:pPr marL="742950" indent="-285750">
              <a:lnSpc>
                <a:spcPct val="107000"/>
              </a:lnSpc>
              <a:spcAft>
                <a:spcPts val="800"/>
              </a:spcAft>
              <a:buFont typeface="Wingdings" panose="05000000000000000000" pitchFamily="2" charset="2"/>
              <a:buChar char="§"/>
            </a:pPr>
            <a:r>
              <a:rPr lang="en-US" sz="1800" dirty="0">
                <a:effectLst/>
                <a:latin typeface="Arial" panose="020B0604020202020204" pitchFamily="34" charset="0"/>
                <a:ea typeface="Times New Roman" panose="02020603050405020304" pitchFamily="18" charset="0"/>
              </a:rPr>
              <a:t>People use many different terms to describe their experiences. Respect the term (transgender, transsexual, nonbinary, genderqueer etc.) a person uses to describe themselves. If a person is not sure which terms best describes their gender, give them the time to figure it out for themselves and don’t tell them which term you think they should use. You wouldn’t like your identity to be defined by others, so please allow others to define themselves.</a:t>
            </a:r>
          </a:p>
          <a:p>
            <a:pPr marL="457200">
              <a:lnSpc>
                <a:spcPct val="107000"/>
              </a:lnSpc>
              <a:spcAft>
                <a:spcPts val="800"/>
              </a:spcAft>
              <a:buNone/>
            </a:pPr>
            <a:endParaRPr lang="en-US" sz="1800" dirty="0">
              <a:effectLst/>
              <a:latin typeface="Arial" panose="020B0604020202020204" pitchFamily="34" charset="0"/>
              <a:ea typeface="Times New Roman" panose="02020603050405020304" pitchFamily="18" charset="0"/>
            </a:endParaRPr>
          </a:p>
          <a:p>
            <a:pPr marL="457200">
              <a:lnSpc>
                <a:spcPct val="107000"/>
              </a:lnSpc>
              <a:spcAft>
                <a:spcPts val="800"/>
              </a:spcAft>
              <a:buNone/>
            </a:pPr>
            <a:endParaRPr lang="en-US" sz="1800" dirty="0">
              <a:effectLst/>
              <a:latin typeface="Arial" panose="020B0604020202020204" pitchFamily="34" charset="0"/>
              <a:ea typeface="Times New Roman" panose="02020603050405020304" pitchFamily="18" charset="0"/>
            </a:endParaRPr>
          </a:p>
          <a:p>
            <a:pPr marL="457200" marR="0">
              <a:lnSpc>
                <a:spcPct val="107000"/>
              </a:lnSpc>
              <a:spcBef>
                <a:spcPts val="0"/>
              </a:spcBef>
              <a:spcAft>
                <a:spcPts val="800"/>
              </a:spcAft>
              <a:buNone/>
            </a:pPr>
            <a:endParaRPr lang="en-US" sz="1800" dirty="0">
              <a:effectLst/>
              <a:latin typeface="Arial" panose="020B0604020202020204" pitchFamily="34" charset="0"/>
              <a:ea typeface="Times New Roman" panose="02020603050405020304" pitchFamily="18" charset="0"/>
            </a:endParaRPr>
          </a:p>
          <a:p>
            <a:pPr>
              <a:buNone/>
            </a:pPr>
            <a:endParaRPr lang="en-US" dirty="0"/>
          </a:p>
        </p:txBody>
      </p:sp>
      <p:sp>
        <p:nvSpPr>
          <p:cNvPr id="5" name="TextBox 4">
            <a:extLst>
              <a:ext uri="{FF2B5EF4-FFF2-40B4-BE49-F238E27FC236}">
                <a16:creationId xmlns:a16="http://schemas.microsoft.com/office/drawing/2014/main" id="{6616D77C-C4B3-813D-583A-CF2197FCDE13}"/>
              </a:ext>
            </a:extLst>
          </p:cNvPr>
          <p:cNvSpPr txBox="1"/>
          <p:nvPr/>
        </p:nvSpPr>
        <p:spPr>
          <a:xfrm>
            <a:off x="1656080" y="5475230"/>
            <a:ext cx="12019280" cy="884986"/>
          </a:xfrm>
          <a:prstGeom prst="rect">
            <a:avLst/>
          </a:prstGeom>
          <a:noFill/>
        </p:spPr>
        <p:txBody>
          <a:bodyPr wrap="square" rtlCol="0">
            <a:spAutoFit/>
          </a:bodyPr>
          <a:lstStyle/>
          <a:p>
            <a:pPr marL="457200" marR="0" lvl="0" indent="0" algn="l" defTabSz="914400" rtl="0" eaLnBrk="1" fontAlgn="auto" latinLnBrk="0" hangingPunct="1">
              <a:lnSpc>
                <a:spcPct val="107000"/>
              </a:lnSpc>
              <a:spcBef>
                <a:spcPts val="0"/>
              </a:spcBef>
              <a:spcAft>
                <a:spcPts val="80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white"/>
                </a:solidFill>
                <a:effectLst/>
                <a:uLnTx/>
                <a:uFillTx/>
                <a:latin typeface="Arial"/>
                <a:ea typeface="+mn-ea"/>
                <a:cs typeface="+mn-cs"/>
              </a:rPr>
              <a:t>Tips for allies of transgender people</a:t>
            </a:r>
            <a:r>
              <a:rPr kumimoji="0" lang="en-US" sz="1400" b="0" i="0" u="none" strike="noStrike" kern="1200" cap="none" spc="0" normalizeH="0" baseline="0" noProof="0" dirty="0">
                <a:ln>
                  <a:noFill/>
                </a:ln>
                <a:solidFill>
                  <a:prstClr val="white"/>
                </a:solidFill>
                <a:effectLst/>
                <a:uLnTx/>
                <a:uFillTx/>
                <a:latin typeface="Arial"/>
                <a:ea typeface="+mn-ea"/>
                <a:cs typeface="+mn-cs"/>
              </a:rPr>
              <a:t>. GLAAD. (2023, April 15). https://glaad.org/transgender/allies/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highlight>
                <a:srgbClr val="FFFF00"/>
              </a:highlight>
              <a:uLnTx/>
              <a:uFillTx/>
              <a:latin typeface="Arial"/>
              <a:ea typeface="+mn-ea"/>
              <a:cs typeface="+mn-cs"/>
            </a:endParaRPr>
          </a:p>
        </p:txBody>
      </p:sp>
    </p:spTree>
    <p:extLst>
      <p:ext uri="{BB962C8B-B14F-4D97-AF65-F5344CB8AC3E}">
        <p14:creationId xmlns:p14="http://schemas.microsoft.com/office/powerpoint/2010/main" val="13084165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70914-6A0A-7092-801D-E6FD25173BE7}"/>
              </a:ext>
            </a:extLst>
          </p:cNvPr>
          <p:cNvSpPr>
            <a:spLocks noGrp="1"/>
          </p:cNvSpPr>
          <p:nvPr>
            <p:ph type="title"/>
          </p:nvPr>
        </p:nvSpPr>
        <p:spPr/>
        <p:txBody>
          <a:bodyPr/>
          <a:lstStyle/>
          <a:p>
            <a:r>
              <a:rPr lang="en-US" dirty="0"/>
              <a:t>Avoid Making Assumptions </a:t>
            </a:r>
            <a:r>
              <a:rPr lang="en-US" sz="3200" dirty="0"/>
              <a:t>cont.</a:t>
            </a:r>
            <a:endParaRPr lang="en-US" dirty="0"/>
          </a:p>
        </p:txBody>
      </p:sp>
      <p:sp>
        <p:nvSpPr>
          <p:cNvPr id="3" name="Slide Number Placeholder 2">
            <a:extLst>
              <a:ext uri="{FF2B5EF4-FFF2-40B4-BE49-F238E27FC236}">
                <a16:creationId xmlns:a16="http://schemas.microsoft.com/office/drawing/2014/main" id="{5E0532FA-EF38-0338-73A1-E65259381209}"/>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855AFFB-64D9-4FA4-905E-E079B4C44CCB}" type="slidenum">
              <a:rPr kumimoji="0" lang="en-US" sz="18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a:t>
            </a:fld>
            <a:r>
              <a:rPr kumimoji="0" lang="en-US" sz="1200" b="0" i="0" u="none" strike="noStrike" kern="1200" cap="none" spc="0" normalizeH="0" baseline="0" noProof="0">
                <a:ln>
                  <a:noFill/>
                </a:ln>
                <a:solidFill>
                  <a:prstClr val="black">
                    <a:tint val="75000"/>
                  </a:prstClr>
                </a:solidFill>
                <a:effectLst/>
                <a:uLnTx/>
                <a:uFillTx/>
                <a:latin typeface="Avenir Next LT Pro" panose="020B0504020202020204" pitchFamily="34" charset="0"/>
                <a:ea typeface="+mn-ea"/>
                <a:cs typeface="+mn-cs"/>
              </a:rPr>
              <a:t>.</a:t>
            </a:r>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4" name="Content Placeholder 3">
            <a:extLst>
              <a:ext uri="{FF2B5EF4-FFF2-40B4-BE49-F238E27FC236}">
                <a16:creationId xmlns:a16="http://schemas.microsoft.com/office/drawing/2014/main" id="{B1007B33-B15F-6DCB-EC60-5CE60FE73BEB}"/>
              </a:ext>
            </a:extLst>
          </p:cNvPr>
          <p:cNvSpPr>
            <a:spLocks noGrp="1"/>
          </p:cNvSpPr>
          <p:nvPr>
            <p:ph sz="quarter" idx="11"/>
          </p:nvPr>
        </p:nvSpPr>
        <p:spPr>
          <a:xfrm>
            <a:off x="296710" y="1034568"/>
            <a:ext cx="11895290" cy="4409440"/>
          </a:xfrm>
        </p:spPr>
        <p:txBody>
          <a:bodyPr>
            <a:normAutofit/>
          </a:bodyPr>
          <a:lstStyle/>
          <a:p>
            <a:pPr marL="457200">
              <a:lnSpc>
                <a:spcPct val="107000"/>
              </a:lnSpc>
              <a:spcAft>
                <a:spcPts val="800"/>
              </a:spcAft>
              <a:buNone/>
            </a:pPr>
            <a:r>
              <a:rPr lang="en-US" sz="2000" b="1" dirty="0">
                <a:effectLst/>
                <a:latin typeface="Arial" panose="020B0604020202020204" pitchFamily="34" charset="0"/>
                <a:ea typeface="Times New Roman" panose="02020603050405020304" pitchFamily="18" charset="0"/>
              </a:rPr>
              <a:t>Avoid backhanded compliments and “helpful” tips.</a:t>
            </a:r>
          </a:p>
          <a:p>
            <a:pPr marL="457200">
              <a:lnSpc>
                <a:spcPct val="107000"/>
              </a:lnSpc>
              <a:spcAft>
                <a:spcPts val="800"/>
              </a:spcAft>
              <a:buNone/>
            </a:pPr>
            <a:r>
              <a:rPr lang="en-US" sz="1800" dirty="0">
                <a:effectLst/>
                <a:latin typeface="Arial" panose="020B0604020202020204" pitchFamily="34" charset="0"/>
                <a:ea typeface="Times New Roman" panose="02020603050405020304" pitchFamily="18" charset="0"/>
              </a:rPr>
              <a:t>While you may intend to be supportive, comments like the following can be hurtful or even insulting:</a:t>
            </a:r>
          </a:p>
          <a:p>
            <a:pPr marL="742950" indent="-285750">
              <a:lnSpc>
                <a:spcPct val="107000"/>
              </a:lnSpc>
              <a:spcAft>
                <a:spcPts val="800"/>
              </a:spcAft>
            </a:pPr>
            <a:r>
              <a:rPr lang="en-US" sz="1800" dirty="0">
                <a:effectLst/>
                <a:latin typeface="Arial" panose="020B0604020202020204" pitchFamily="34" charset="0"/>
                <a:ea typeface="Times New Roman" panose="02020603050405020304" pitchFamily="18" charset="0"/>
              </a:rPr>
              <a:t>“I would have never known you were transgender. You look so pretty.”</a:t>
            </a:r>
          </a:p>
          <a:p>
            <a:pPr marL="742950" indent="-285750">
              <a:lnSpc>
                <a:spcPct val="107000"/>
              </a:lnSpc>
              <a:spcAft>
                <a:spcPts val="800"/>
              </a:spcAft>
            </a:pPr>
            <a:r>
              <a:rPr lang="en-US" sz="1800" dirty="0">
                <a:effectLst/>
                <a:latin typeface="Arial" panose="020B0604020202020204" pitchFamily="34" charset="0"/>
                <a:ea typeface="Times New Roman" panose="02020603050405020304" pitchFamily="18" charset="0"/>
              </a:rPr>
              <a:t>“You look just like a real woman.”</a:t>
            </a:r>
          </a:p>
          <a:p>
            <a:pPr marL="742950" indent="-285750">
              <a:lnSpc>
                <a:spcPct val="107000"/>
              </a:lnSpc>
              <a:spcAft>
                <a:spcPts val="800"/>
              </a:spcAft>
            </a:pPr>
            <a:r>
              <a:rPr lang="en-US" sz="1800" dirty="0">
                <a:effectLst/>
                <a:latin typeface="Arial" panose="020B0604020202020204" pitchFamily="34" charset="0"/>
                <a:ea typeface="Times New Roman" panose="02020603050405020304" pitchFamily="18" charset="0"/>
              </a:rPr>
              <a:t>“She’s so gorgeous, I would have never guessed she was transgender.”</a:t>
            </a:r>
          </a:p>
          <a:p>
            <a:pPr marL="742950" indent="-285750">
              <a:lnSpc>
                <a:spcPct val="107000"/>
              </a:lnSpc>
              <a:spcAft>
                <a:spcPts val="800"/>
              </a:spcAft>
            </a:pPr>
            <a:r>
              <a:rPr lang="en-US" sz="1800" dirty="0">
                <a:effectLst/>
                <a:latin typeface="Arial" panose="020B0604020202020204" pitchFamily="34" charset="0"/>
                <a:ea typeface="Times New Roman" panose="02020603050405020304" pitchFamily="18" charset="0"/>
              </a:rPr>
              <a:t>“You’re so brave.”</a:t>
            </a:r>
          </a:p>
          <a:p>
            <a:pPr marL="742950" indent="-285750">
              <a:lnSpc>
                <a:spcPct val="107000"/>
              </a:lnSpc>
              <a:spcAft>
                <a:spcPts val="800"/>
              </a:spcAft>
            </a:pPr>
            <a:r>
              <a:rPr lang="en-US" sz="1800" dirty="0">
                <a:effectLst/>
                <a:latin typeface="Arial" panose="020B0604020202020204" pitchFamily="34" charset="0"/>
                <a:ea typeface="Times New Roman" panose="02020603050405020304" pitchFamily="18" charset="0"/>
              </a:rPr>
              <a:t>“You’d pass so much better if you wore less/more make-up, had a better wig, etc.”</a:t>
            </a:r>
          </a:p>
          <a:p>
            <a:pPr marL="742950" indent="-285750">
              <a:lnSpc>
                <a:spcPct val="107000"/>
              </a:lnSpc>
              <a:spcAft>
                <a:spcPts val="800"/>
              </a:spcAft>
            </a:pPr>
            <a:r>
              <a:rPr lang="en-US" sz="1800" dirty="0">
                <a:effectLst/>
                <a:latin typeface="Arial" panose="020B0604020202020204" pitchFamily="34" charset="0"/>
                <a:ea typeface="Times New Roman" panose="02020603050405020304" pitchFamily="18" charset="0"/>
              </a:rPr>
              <a:t>“Have you considered a voice coach?”</a:t>
            </a:r>
          </a:p>
          <a:p>
            <a:pPr marL="457200">
              <a:lnSpc>
                <a:spcPct val="107000"/>
              </a:lnSpc>
              <a:spcAft>
                <a:spcPts val="800"/>
              </a:spcAft>
              <a:buNone/>
            </a:pPr>
            <a:endParaRPr lang="en-US" sz="1800" dirty="0">
              <a:effectLst/>
              <a:latin typeface="Arial" panose="020B0604020202020204" pitchFamily="34" charset="0"/>
              <a:ea typeface="Times New Roman" panose="02020603050405020304" pitchFamily="18" charset="0"/>
            </a:endParaRPr>
          </a:p>
          <a:p>
            <a:pPr marL="457200">
              <a:lnSpc>
                <a:spcPct val="107000"/>
              </a:lnSpc>
              <a:spcAft>
                <a:spcPts val="800"/>
              </a:spcAft>
              <a:buNone/>
            </a:pPr>
            <a:endParaRPr lang="en-US" sz="1800" dirty="0">
              <a:effectLst/>
              <a:latin typeface="Arial" panose="020B0604020202020204" pitchFamily="34" charset="0"/>
              <a:ea typeface="Times New Roman" panose="02020603050405020304" pitchFamily="18" charset="0"/>
            </a:endParaRPr>
          </a:p>
          <a:p>
            <a:pPr>
              <a:buNone/>
            </a:pPr>
            <a:endParaRPr lang="en-US" dirty="0"/>
          </a:p>
        </p:txBody>
      </p:sp>
      <p:sp>
        <p:nvSpPr>
          <p:cNvPr id="6" name="TextBox 5">
            <a:extLst>
              <a:ext uri="{FF2B5EF4-FFF2-40B4-BE49-F238E27FC236}">
                <a16:creationId xmlns:a16="http://schemas.microsoft.com/office/drawing/2014/main" id="{028D5550-7DA3-6E72-8741-352ABE0198ED}"/>
              </a:ext>
            </a:extLst>
          </p:cNvPr>
          <p:cNvSpPr txBox="1"/>
          <p:nvPr/>
        </p:nvSpPr>
        <p:spPr>
          <a:xfrm>
            <a:off x="1656080" y="5475230"/>
            <a:ext cx="9810990" cy="884986"/>
          </a:xfrm>
          <a:prstGeom prst="rect">
            <a:avLst/>
          </a:prstGeom>
          <a:noFill/>
        </p:spPr>
        <p:txBody>
          <a:bodyPr wrap="square" rtlCol="0">
            <a:spAutoFit/>
          </a:bodyPr>
          <a:lstStyle/>
          <a:p>
            <a:pPr marL="457200" marR="0" lvl="0" indent="0" algn="l" defTabSz="914400" rtl="0" eaLnBrk="1" fontAlgn="auto" latinLnBrk="0" hangingPunct="1">
              <a:lnSpc>
                <a:spcPct val="107000"/>
              </a:lnSpc>
              <a:spcBef>
                <a:spcPts val="0"/>
              </a:spcBef>
              <a:spcAft>
                <a:spcPts val="80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white"/>
                </a:solidFill>
                <a:effectLst/>
                <a:uLnTx/>
                <a:uFillTx/>
                <a:latin typeface="Arial"/>
                <a:ea typeface="+mn-ea"/>
                <a:cs typeface="+mn-cs"/>
              </a:rPr>
              <a:t>Tips for allies of transgender people</a:t>
            </a:r>
            <a:r>
              <a:rPr kumimoji="0" lang="en-US" sz="1400" b="0" i="0" u="none" strike="noStrike" kern="1200" cap="none" spc="0" normalizeH="0" baseline="0" noProof="0" dirty="0">
                <a:ln>
                  <a:noFill/>
                </a:ln>
                <a:solidFill>
                  <a:prstClr val="white"/>
                </a:solidFill>
                <a:effectLst/>
                <a:uLnTx/>
                <a:uFillTx/>
                <a:latin typeface="Arial"/>
                <a:ea typeface="+mn-ea"/>
                <a:cs typeface="+mn-cs"/>
              </a:rPr>
              <a:t>. GLAAD. (2023, April 15). https://glaad.org/transgender/allies/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highlight>
                <a:srgbClr val="FFFF00"/>
              </a:highlight>
              <a:uLnTx/>
              <a:uFillTx/>
              <a:latin typeface="Arial"/>
              <a:ea typeface="+mn-ea"/>
              <a:cs typeface="+mn-cs"/>
            </a:endParaRPr>
          </a:p>
        </p:txBody>
      </p:sp>
    </p:spTree>
    <p:extLst>
      <p:ext uri="{BB962C8B-B14F-4D97-AF65-F5344CB8AC3E}">
        <p14:creationId xmlns:p14="http://schemas.microsoft.com/office/powerpoint/2010/main" val="42938219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5000"/>
            <a:lum/>
          </a:blip>
          <a:srcRect/>
          <a:stretch>
            <a:fillRect t="-11000" b="14000"/>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E0532FA-EF38-0338-73A1-E65259381209}"/>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855AFFB-64D9-4FA4-905E-E079B4C44CCB}" type="slidenum">
              <a:rPr kumimoji="0" lang="en-US" sz="18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24</a:t>
            </a:fld>
            <a:r>
              <a:rPr kumimoji="0" lang="en-US" sz="1200" b="0" i="0" u="none" strike="noStrike" kern="1200" cap="none" spc="0" normalizeH="0" baseline="0" noProof="0">
                <a:ln>
                  <a:noFill/>
                </a:ln>
                <a:solidFill>
                  <a:prstClr val="black">
                    <a:tint val="75000"/>
                  </a:prstClr>
                </a:solidFill>
                <a:effectLst/>
                <a:uLnTx/>
                <a:uFillTx/>
                <a:latin typeface="Avenir Next LT Pro" panose="020B0504020202020204" pitchFamily="34" charset="0"/>
                <a:ea typeface="+mn-ea"/>
                <a:cs typeface="+mn-cs"/>
              </a:rPr>
              <a:t>.</a:t>
            </a:r>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6" name="Content Placeholder 5">
            <a:extLst>
              <a:ext uri="{FF2B5EF4-FFF2-40B4-BE49-F238E27FC236}">
                <a16:creationId xmlns:a16="http://schemas.microsoft.com/office/drawing/2014/main" id="{4FAE9D5C-74B5-9935-E5CC-A014D73E33BB}"/>
              </a:ext>
            </a:extLst>
          </p:cNvPr>
          <p:cNvSpPr>
            <a:spLocks noGrp="1"/>
          </p:cNvSpPr>
          <p:nvPr>
            <p:ph sz="quarter" idx="11"/>
          </p:nvPr>
        </p:nvSpPr>
        <p:spPr>
          <a:xfrm>
            <a:off x="420130" y="724578"/>
            <a:ext cx="11355859" cy="3908425"/>
          </a:xfrm>
        </p:spPr>
        <p:txBody>
          <a:bodyPr>
            <a:normAutofit lnSpcReduction="10000"/>
          </a:bodyPr>
          <a:lstStyle/>
          <a:p>
            <a:pPr algn="ctr">
              <a:buNone/>
            </a:pPr>
            <a:r>
              <a:rPr lang="en-US" b="1" dirty="0">
                <a:latin typeface="Arial" panose="020B0604020202020204" pitchFamily="34" charset="0"/>
                <a:cs typeface="Arial" panose="020B0604020202020204" pitchFamily="34" charset="0"/>
              </a:rPr>
              <a:t>Can I select gender ‘X (non-binary)’ on my newborn’s NYS birth certificate?</a:t>
            </a:r>
          </a:p>
          <a:p>
            <a:pPr>
              <a:buNone/>
            </a:pPr>
            <a:r>
              <a:rPr lang="en-US" dirty="0"/>
              <a:t> </a:t>
            </a:r>
          </a:p>
          <a:p>
            <a:pPr>
              <a:buNone/>
            </a:pPr>
            <a:r>
              <a:rPr lang="en-US" sz="2200" dirty="0"/>
              <a:t>Not at the time of the birth. State law requires that an original birth certificate, officially called the ‘Certificate of Birth,’ serve as medical documentation of a birth event. Therefore, the medically determined sex of the infant (male, female or intersex) by attending clinical personnel at the time of birth must be recorded. </a:t>
            </a:r>
          </a:p>
          <a:p>
            <a:pPr>
              <a:buNone/>
            </a:pPr>
            <a:endParaRPr lang="en-US" sz="2200" dirty="0"/>
          </a:p>
          <a:p>
            <a:pPr>
              <a:buNone/>
            </a:pPr>
            <a:r>
              <a:rPr lang="en-US" sz="2200" dirty="0"/>
              <a:t>While the medical determination of sex assigned at birth will remain on the original birth certificate, which will be sealed from release, a new birth certificate will be issued with the amended gender information located in the ‘sex’ field. </a:t>
            </a:r>
          </a:p>
          <a:p>
            <a:pPr>
              <a:buNone/>
            </a:pPr>
            <a:endParaRPr lang="en-US" dirty="0"/>
          </a:p>
        </p:txBody>
      </p:sp>
      <p:sp>
        <p:nvSpPr>
          <p:cNvPr id="10" name="TextBox 9">
            <a:extLst>
              <a:ext uri="{FF2B5EF4-FFF2-40B4-BE49-F238E27FC236}">
                <a16:creationId xmlns:a16="http://schemas.microsoft.com/office/drawing/2014/main" id="{652A3CC3-9F16-8B89-C0C0-E82722D118D4}"/>
              </a:ext>
            </a:extLst>
          </p:cNvPr>
          <p:cNvSpPr txBox="1"/>
          <p:nvPr/>
        </p:nvSpPr>
        <p:spPr>
          <a:xfrm>
            <a:off x="4572000" y="5813518"/>
            <a:ext cx="303976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ea typeface="+mn-ea"/>
                <a:cs typeface="+mn-cs"/>
              </a:rPr>
              <a:t>Source - </a:t>
            </a:r>
            <a:r>
              <a:rPr kumimoji="0" lang="da-DK" sz="1800" b="0" i="0" u="none" strike="noStrike" kern="1200" cap="none" spc="0" normalizeH="0" baseline="0" noProof="0" dirty="0">
                <a:ln>
                  <a:noFill/>
                </a:ln>
                <a:solidFill>
                  <a:prstClr val="white"/>
                </a:solidFill>
                <a:effectLst/>
                <a:uLnTx/>
                <a:uFillTx/>
                <a:latin typeface="Arial"/>
                <a:ea typeface="+mn-ea"/>
                <a:cs typeface="+mn-cs"/>
                <a:hlinkClick r:id="rId4">
                  <a:extLst>
                    <a:ext uri="{A12FA001-AC4F-418D-AE19-62706E023703}">
                      <ahyp:hlinkClr xmlns:ahyp="http://schemas.microsoft.com/office/drawing/2018/hyperlinkcolor" val="tx"/>
                    </a:ext>
                  </a:extLst>
                </a:hlinkClick>
              </a:rPr>
              <a:t>Gender X FAQs</a:t>
            </a: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2262296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5000"/>
            <a:lum/>
          </a:blip>
          <a:srcRect/>
          <a:stretch>
            <a:fillRect t="-11000" b="14000"/>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E0532FA-EF38-0338-73A1-E65259381209}"/>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855AFFB-64D9-4FA4-905E-E079B4C44CCB}" type="slidenum">
              <a:rPr kumimoji="0" lang="en-US" sz="18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25</a:t>
            </a:fld>
            <a:r>
              <a:rPr kumimoji="0" lang="en-US" sz="1200" b="0" i="0" u="none" strike="noStrike" kern="1200" cap="none" spc="0" normalizeH="0" baseline="0" noProof="0">
                <a:ln>
                  <a:noFill/>
                </a:ln>
                <a:solidFill>
                  <a:prstClr val="black">
                    <a:tint val="75000"/>
                  </a:prstClr>
                </a:solidFill>
                <a:effectLst/>
                <a:uLnTx/>
                <a:uFillTx/>
                <a:latin typeface="Avenir Next LT Pro" panose="020B0504020202020204" pitchFamily="34" charset="0"/>
                <a:ea typeface="+mn-ea"/>
                <a:cs typeface="+mn-cs"/>
              </a:rPr>
              <a:t>.</a:t>
            </a:r>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5" name="Content Placeholder 5">
            <a:extLst>
              <a:ext uri="{FF2B5EF4-FFF2-40B4-BE49-F238E27FC236}">
                <a16:creationId xmlns:a16="http://schemas.microsoft.com/office/drawing/2014/main" id="{91DEF2A2-B4AF-E440-8B35-5490153FA9DA}"/>
              </a:ext>
            </a:extLst>
          </p:cNvPr>
          <p:cNvSpPr>
            <a:spLocks noGrp="1"/>
          </p:cNvSpPr>
          <p:nvPr>
            <p:ph sz="quarter" idx="11"/>
          </p:nvPr>
        </p:nvSpPr>
        <p:spPr>
          <a:xfrm>
            <a:off x="614363" y="835790"/>
            <a:ext cx="10964862" cy="3908425"/>
          </a:xfrm>
        </p:spPr>
        <p:txBody>
          <a:bodyPr>
            <a:normAutofit/>
          </a:bodyPr>
          <a:lstStyle/>
          <a:p>
            <a:pPr algn="ctr">
              <a:buNone/>
            </a:pPr>
            <a:r>
              <a:rPr lang="en-US" sz="3000" b="1" dirty="0"/>
              <a:t>Who is eligible to request an amendment to gender designation on a NYS birth certificate? </a:t>
            </a:r>
          </a:p>
          <a:p>
            <a:pPr>
              <a:buNone/>
            </a:pPr>
            <a:endParaRPr lang="en-US" dirty="0"/>
          </a:p>
          <a:p>
            <a:pPr>
              <a:buNone/>
            </a:pPr>
            <a:r>
              <a:rPr lang="en-US" sz="2200" dirty="0"/>
              <a:t>Individuals 17 years or older can change their own gender designation on their birth certificate, including requests for ‘X (non-binary)’ gender designations. For minors (16 years or younger), the custodial parent(s) or legal guardian(s) of a minor named on the birth certificate can change the minor’s gender designation on the minor’s birth certificate, including requests for ‘X (non-binary)’ gender designations. The requesting parent(s)' or legal guardian(s)’ name must be on the birth certificate.</a:t>
            </a:r>
          </a:p>
        </p:txBody>
      </p:sp>
      <p:sp>
        <p:nvSpPr>
          <p:cNvPr id="7" name="TextBox 6">
            <a:extLst>
              <a:ext uri="{FF2B5EF4-FFF2-40B4-BE49-F238E27FC236}">
                <a16:creationId xmlns:a16="http://schemas.microsoft.com/office/drawing/2014/main" id="{61196A13-FB4A-4295-2E21-EA8FFF4F1543}"/>
              </a:ext>
            </a:extLst>
          </p:cNvPr>
          <p:cNvSpPr txBox="1"/>
          <p:nvPr/>
        </p:nvSpPr>
        <p:spPr>
          <a:xfrm>
            <a:off x="4572000" y="5813518"/>
            <a:ext cx="303976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ea typeface="+mn-ea"/>
                <a:cs typeface="+mn-cs"/>
              </a:rPr>
              <a:t>Source - </a:t>
            </a:r>
            <a:r>
              <a:rPr kumimoji="0" lang="da-DK" sz="1800" b="0" i="0" u="none" strike="noStrike" kern="1200" cap="none" spc="0" normalizeH="0" baseline="0" noProof="0" dirty="0">
                <a:ln>
                  <a:noFill/>
                </a:ln>
                <a:solidFill>
                  <a:prstClr val="white"/>
                </a:solidFill>
                <a:effectLst/>
                <a:uLnTx/>
                <a:uFillTx/>
                <a:latin typeface="Arial"/>
                <a:ea typeface="+mn-ea"/>
                <a:cs typeface="+mn-cs"/>
                <a:hlinkClick r:id="rId4">
                  <a:extLst>
                    <a:ext uri="{A12FA001-AC4F-418D-AE19-62706E023703}">
                      <ahyp:hlinkClr xmlns:ahyp="http://schemas.microsoft.com/office/drawing/2018/hyperlinkcolor" val="tx"/>
                    </a:ext>
                  </a:extLst>
                </a:hlinkClick>
              </a:rPr>
              <a:t>Gender X FAQs</a:t>
            </a: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7029251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9C603F9-5A78-CE98-397B-7B418EFC1305}"/>
              </a:ext>
            </a:extLst>
          </p:cNvPr>
          <p:cNvSpPr>
            <a:spLocks noGrp="1"/>
          </p:cNvSpPr>
          <p:nvPr>
            <p:ph type="title"/>
          </p:nvPr>
        </p:nvSpPr>
        <p:spPr>
          <a:xfrm>
            <a:off x="91813" y="2636875"/>
            <a:ext cx="7166845" cy="1535973"/>
          </a:xfrm>
        </p:spPr>
        <p:txBody>
          <a:bodyPr>
            <a:normAutofit/>
          </a:bodyPr>
          <a:lstStyle/>
          <a:p>
            <a:r>
              <a:rPr lang="en-US" dirty="0"/>
              <a:t>Additional Resources</a:t>
            </a:r>
          </a:p>
        </p:txBody>
      </p:sp>
      <p:sp>
        <p:nvSpPr>
          <p:cNvPr id="2" name="Slide Number Placeholder 1">
            <a:extLst>
              <a:ext uri="{FF2B5EF4-FFF2-40B4-BE49-F238E27FC236}">
                <a16:creationId xmlns:a16="http://schemas.microsoft.com/office/drawing/2014/main" id="{7194A7DE-1977-48F5-C265-E32BBF804081}"/>
              </a:ext>
            </a:extLst>
          </p:cNvPr>
          <p:cNvSpPr>
            <a:spLocks noGrp="1"/>
          </p:cNvSpPr>
          <p:nvPr>
            <p:ph type="sldNum" sz="quarter" idx="10"/>
          </p:nvPr>
        </p:nvSpPr>
        <p:spPr/>
        <p:txBody>
          <a:bodyPr/>
          <a:lstStyle/>
          <a:p>
            <a:fld id="{C855AFFB-64D9-4FA4-905E-E079B4C44CCB}" type="slidenum">
              <a:rPr lang="en-US" sz="1800" smtClean="0"/>
              <a:pPr/>
              <a:t>26</a:t>
            </a:fld>
            <a:r>
              <a:rPr lang="en-US">
                <a:latin typeface="Avenir Next LT Pro" panose="020B0504020202020204" pitchFamily="34" charset="0"/>
              </a:rPr>
              <a:t>.</a:t>
            </a:r>
            <a:endParaRPr lang="en-US" dirty="0">
              <a:latin typeface="Avenir Next LT Pro" panose="020B0504020202020204" pitchFamily="34" charset="0"/>
            </a:endParaRPr>
          </a:p>
        </p:txBody>
      </p:sp>
      <p:pic>
        <p:nvPicPr>
          <p:cNvPr id="4" name="Picture 3" descr="A yellow sticky note with a pin on it&#10;&#10;Description automatically generated">
            <a:extLst>
              <a:ext uri="{FF2B5EF4-FFF2-40B4-BE49-F238E27FC236}">
                <a16:creationId xmlns:a16="http://schemas.microsoft.com/office/drawing/2014/main" id="{D1223343-AFC6-5F8D-7A75-158E563A66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34325" y="1564288"/>
            <a:ext cx="3638550" cy="3457575"/>
          </a:xfrm>
          <a:prstGeom prst="rect">
            <a:avLst/>
          </a:prstGeom>
        </p:spPr>
      </p:pic>
    </p:spTree>
    <p:custDataLst>
      <p:custData r:id="rId1"/>
      <p:custData r:id="rId2"/>
    </p:custDataLst>
    <p:extLst>
      <p:ext uri="{BB962C8B-B14F-4D97-AF65-F5344CB8AC3E}">
        <p14:creationId xmlns:p14="http://schemas.microsoft.com/office/powerpoint/2010/main" val="25712317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0CEBE-00ED-3313-EA83-CA50782FBC2B}"/>
              </a:ext>
            </a:extLst>
          </p:cNvPr>
          <p:cNvSpPr>
            <a:spLocks noGrp="1"/>
          </p:cNvSpPr>
          <p:nvPr>
            <p:ph type="title"/>
          </p:nvPr>
        </p:nvSpPr>
        <p:spPr/>
        <p:txBody>
          <a:bodyPr/>
          <a:lstStyle/>
          <a:p>
            <a:r>
              <a:rPr lang="en-US" dirty="0"/>
              <a:t>Additional Resources</a:t>
            </a:r>
          </a:p>
        </p:txBody>
      </p:sp>
      <p:sp>
        <p:nvSpPr>
          <p:cNvPr id="3" name="Slide Number Placeholder 2">
            <a:extLst>
              <a:ext uri="{FF2B5EF4-FFF2-40B4-BE49-F238E27FC236}">
                <a16:creationId xmlns:a16="http://schemas.microsoft.com/office/drawing/2014/main" id="{EA361A9E-E854-AA9C-278B-6C4EAFA304D2}"/>
              </a:ext>
            </a:extLst>
          </p:cNvPr>
          <p:cNvSpPr>
            <a:spLocks noGrp="1"/>
          </p:cNvSpPr>
          <p:nvPr>
            <p:ph type="sldNum" sz="quarter" idx="10"/>
          </p:nvPr>
        </p:nvSpPr>
        <p:spPr/>
        <p:txBody>
          <a:bodyPr/>
          <a:lstStyle/>
          <a:p>
            <a:fld id="{C855AFFB-64D9-4FA4-905E-E079B4C44CCB}" type="slidenum">
              <a:rPr lang="en-US" sz="1800" smtClean="0"/>
              <a:pPr/>
              <a:t>27</a:t>
            </a:fld>
            <a:r>
              <a:rPr lang="en-US">
                <a:latin typeface="Avenir Next LT Pro" panose="020B0504020202020204" pitchFamily="34" charset="0"/>
              </a:rPr>
              <a:t>.</a:t>
            </a:r>
            <a:endParaRPr lang="en-US"/>
          </a:p>
        </p:txBody>
      </p:sp>
      <p:graphicFrame>
        <p:nvGraphicFramePr>
          <p:cNvPr id="7" name="Table 3">
            <a:extLst>
              <a:ext uri="{FF2B5EF4-FFF2-40B4-BE49-F238E27FC236}">
                <a16:creationId xmlns:a16="http://schemas.microsoft.com/office/drawing/2014/main" id="{18CAAA1E-ED6E-28F7-FCDA-9688A7B6546E}"/>
              </a:ext>
            </a:extLst>
          </p:cNvPr>
          <p:cNvGraphicFramePr>
            <a:graphicFrameLocks noGrp="1"/>
          </p:cNvGraphicFramePr>
          <p:nvPr>
            <p:extLst>
              <p:ext uri="{D42A27DB-BD31-4B8C-83A1-F6EECF244321}">
                <p14:modId xmlns:p14="http://schemas.microsoft.com/office/powerpoint/2010/main" val="3745191629"/>
              </p:ext>
            </p:extLst>
          </p:nvPr>
        </p:nvGraphicFramePr>
        <p:xfrm>
          <a:off x="568802" y="1524315"/>
          <a:ext cx="11049000" cy="3327400"/>
        </p:xfrm>
        <a:graphic>
          <a:graphicData uri="http://schemas.openxmlformats.org/drawingml/2006/table">
            <a:tbl>
              <a:tblPr firstRow="1" bandRow="1"/>
              <a:tblGrid>
                <a:gridCol w="4713061">
                  <a:extLst>
                    <a:ext uri="{9D8B030D-6E8A-4147-A177-3AD203B41FA5}">
                      <a16:colId xmlns:a16="http://schemas.microsoft.com/office/drawing/2014/main" val="3476025562"/>
                    </a:ext>
                  </a:extLst>
                </a:gridCol>
                <a:gridCol w="6335939">
                  <a:extLst>
                    <a:ext uri="{9D8B030D-6E8A-4147-A177-3AD203B41FA5}">
                      <a16:colId xmlns:a16="http://schemas.microsoft.com/office/drawing/2014/main" val="2996751260"/>
                    </a:ext>
                  </a:extLst>
                </a:gridCol>
              </a:tblGrid>
              <a:tr h="37084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dirty="0"/>
                        <a:t>Resource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02E91"/>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dirty="0"/>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02E91"/>
                    </a:solidFill>
                  </a:tcPr>
                </a:tc>
                <a:extLst>
                  <a:ext uri="{0D108BD9-81ED-4DB2-BD59-A6C34878D82A}">
                    <a16:rowId xmlns:a16="http://schemas.microsoft.com/office/drawing/2014/main" val="1346431734"/>
                  </a:ext>
                </a:extLst>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600" b="0" dirty="0">
                          <a:solidFill>
                            <a:srgbClr val="502E91"/>
                          </a:solidFill>
                          <a:hlinkClick r:id="rId3">
                            <a:extLst>
                              <a:ext uri="{A12FA001-AC4F-418D-AE19-62706E023703}">
                                <ahyp:hlinkClr xmlns:ahyp="http://schemas.microsoft.com/office/drawing/2018/hyperlinkcolor" val="tx"/>
                              </a:ext>
                            </a:extLst>
                          </a:hlinkClick>
                        </a:rPr>
                        <a:t>LGBTQI+ Endorsement Program Standards</a:t>
                      </a:r>
                      <a:endParaRPr lang="en-US" sz="1600" b="0" dirty="0">
                        <a:solidFill>
                          <a:srgbClr val="502E9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02E91">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r>
                        <a:rPr lang="en-US" sz="1600" dirty="0"/>
                        <a:t>The LGBTQI+ Endorsement draft standards were created in an inter-disciplinary working group of experts that was convened by the New York City Anti-Violence Project (AVP) and OPDV.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02E91">
                        <a:tint val="40000"/>
                      </a:srgbClr>
                    </a:solidFill>
                  </a:tcPr>
                </a:tc>
                <a:extLst>
                  <a:ext uri="{0D108BD9-81ED-4DB2-BD59-A6C34878D82A}">
                    <a16:rowId xmlns:a16="http://schemas.microsoft.com/office/drawing/2014/main" val="3112766361"/>
                  </a:ext>
                </a:extLst>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600" b="0" dirty="0">
                          <a:solidFill>
                            <a:srgbClr val="502E91"/>
                          </a:solidFill>
                          <a:hlinkClick r:id="rId4">
                            <a:extLst>
                              <a:ext uri="{A12FA001-AC4F-418D-AE19-62706E023703}">
                                <ahyp:hlinkClr xmlns:ahyp="http://schemas.microsoft.com/office/drawing/2018/hyperlinkcolor" val="tx"/>
                              </a:ext>
                            </a:extLst>
                          </a:hlinkClick>
                        </a:rPr>
                        <a:t>The Need for LGBTQI+-Affirming Gender-Based Violence Services</a:t>
                      </a:r>
                      <a:endParaRPr lang="en-US" sz="1600" b="0" dirty="0">
                        <a:solidFill>
                          <a:srgbClr val="502E91"/>
                        </a:solidFill>
                      </a:endParaRPr>
                    </a:p>
                    <a:p>
                      <a:endParaRPr lang="en-US" sz="1600" b="0" dirty="0">
                        <a:solidFill>
                          <a:srgbClr val="502E9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02E91">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r>
                        <a:rPr lang="en-US" sz="1600" dirty="0"/>
                        <a:t>Whitepaper outlining the need for inclusive and trauma informed gender-based violence services for LGBTQI+ survivors.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02E91">
                        <a:tint val="20000"/>
                      </a:srgbClr>
                    </a:solidFill>
                  </a:tcPr>
                </a:tc>
                <a:extLst>
                  <a:ext uri="{0D108BD9-81ED-4DB2-BD59-A6C34878D82A}">
                    <a16:rowId xmlns:a16="http://schemas.microsoft.com/office/drawing/2014/main" val="4085955183"/>
                  </a:ext>
                </a:extLst>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600" b="0" dirty="0">
                          <a:solidFill>
                            <a:srgbClr val="502E91"/>
                          </a:solidFill>
                          <a:hlinkClick r:id="rId5">
                            <a:extLst>
                              <a:ext uri="{A12FA001-AC4F-418D-AE19-62706E023703}">
                                <ahyp:hlinkClr xmlns:ahyp="http://schemas.microsoft.com/office/drawing/2018/hyperlinkcolor" val="tx"/>
                              </a:ext>
                            </a:extLst>
                          </a:hlinkClick>
                        </a:rPr>
                        <a:t>Gender-Based Violence Terminology</a:t>
                      </a:r>
                      <a:endParaRPr lang="en-US" sz="1600" b="0" dirty="0">
                        <a:solidFill>
                          <a:srgbClr val="502E9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02E91">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r>
                        <a:rPr lang="en-US" sz="1600" dirty="0"/>
                        <a:t>OPDV recognizes that language is important and ever evolving, particularly around experiences of violence, as well as intersectional identities &amp; experiences. Please note that some of the terminology was identified with the assistance of the LGBTQI+ Endorsement Project Working Group.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02E91">
                        <a:tint val="40000"/>
                      </a:srgbClr>
                    </a:solidFill>
                  </a:tcPr>
                </a:tc>
                <a:extLst>
                  <a:ext uri="{0D108BD9-81ED-4DB2-BD59-A6C34878D82A}">
                    <a16:rowId xmlns:a16="http://schemas.microsoft.com/office/drawing/2014/main" val="2177329730"/>
                  </a:ext>
                </a:extLst>
              </a:tr>
            </a:tbl>
          </a:graphicData>
        </a:graphic>
      </p:graphicFrame>
    </p:spTree>
    <p:extLst>
      <p:ext uri="{BB962C8B-B14F-4D97-AF65-F5344CB8AC3E}">
        <p14:creationId xmlns:p14="http://schemas.microsoft.com/office/powerpoint/2010/main" val="3459696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A361A9E-E854-AA9C-278B-6C4EAFA304D2}"/>
              </a:ext>
            </a:extLst>
          </p:cNvPr>
          <p:cNvSpPr>
            <a:spLocks noGrp="1"/>
          </p:cNvSpPr>
          <p:nvPr>
            <p:ph type="sldNum" sz="quarter" idx="10"/>
          </p:nvPr>
        </p:nvSpPr>
        <p:spPr/>
        <p:txBody>
          <a:bodyPr/>
          <a:lstStyle/>
          <a:p>
            <a:fld id="{C855AFFB-64D9-4FA4-905E-E079B4C44CCB}" type="slidenum">
              <a:rPr lang="en-US" sz="1800" smtClean="0"/>
              <a:pPr/>
              <a:t>28</a:t>
            </a:fld>
            <a:r>
              <a:rPr lang="en-US">
                <a:latin typeface="Avenir Next LT Pro" panose="020B0504020202020204" pitchFamily="34" charset="0"/>
              </a:rPr>
              <a:t>.</a:t>
            </a:r>
            <a:endParaRPr lang="en-US"/>
          </a:p>
        </p:txBody>
      </p:sp>
      <p:sp>
        <p:nvSpPr>
          <p:cNvPr id="2" name="Title 1">
            <a:extLst>
              <a:ext uri="{FF2B5EF4-FFF2-40B4-BE49-F238E27FC236}">
                <a16:creationId xmlns:a16="http://schemas.microsoft.com/office/drawing/2014/main" id="{8560CEBE-00ED-3313-EA83-CA50782FBC2B}"/>
              </a:ext>
            </a:extLst>
          </p:cNvPr>
          <p:cNvSpPr>
            <a:spLocks noGrp="1"/>
          </p:cNvSpPr>
          <p:nvPr>
            <p:ph type="title" idx="4294967295"/>
          </p:nvPr>
        </p:nvSpPr>
        <p:spPr>
          <a:xfrm>
            <a:off x="0" y="136525"/>
            <a:ext cx="11895138" cy="720725"/>
          </a:xfrm>
        </p:spPr>
        <p:txBody>
          <a:bodyPr/>
          <a:lstStyle/>
          <a:p>
            <a:r>
              <a:rPr lang="en-US" dirty="0"/>
              <a:t>Additional Resources</a:t>
            </a:r>
          </a:p>
        </p:txBody>
      </p:sp>
      <p:graphicFrame>
        <p:nvGraphicFramePr>
          <p:cNvPr id="4" name="Table 3">
            <a:extLst>
              <a:ext uri="{FF2B5EF4-FFF2-40B4-BE49-F238E27FC236}">
                <a16:creationId xmlns:a16="http://schemas.microsoft.com/office/drawing/2014/main" id="{72CA0E0B-81E3-8C3C-4A19-9ADB81E7A90B}"/>
              </a:ext>
            </a:extLst>
          </p:cNvPr>
          <p:cNvGraphicFramePr>
            <a:graphicFrameLocks/>
          </p:cNvGraphicFramePr>
          <p:nvPr>
            <p:extLst>
              <p:ext uri="{D42A27DB-BD31-4B8C-83A1-F6EECF244321}">
                <p14:modId xmlns:p14="http://schemas.microsoft.com/office/powerpoint/2010/main" val="2600426127"/>
              </p:ext>
            </p:extLst>
          </p:nvPr>
        </p:nvGraphicFramePr>
        <p:xfrm>
          <a:off x="469235" y="809300"/>
          <a:ext cx="11393905" cy="4612670"/>
        </p:xfrm>
        <a:graphic>
          <a:graphicData uri="http://schemas.openxmlformats.org/drawingml/2006/table">
            <a:tbl>
              <a:tblPr firstRow="1" bandRow="1"/>
              <a:tblGrid>
                <a:gridCol w="2968751">
                  <a:extLst>
                    <a:ext uri="{9D8B030D-6E8A-4147-A177-3AD203B41FA5}">
                      <a16:colId xmlns:a16="http://schemas.microsoft.com/office/drawing/2014/main" val="3476025562"/>
                    </a:ext>
                  </a:extLst>
                </a:gridCol>
                <a:gridCol w="1947242">
                  <a:extLst>
                    <a:ext uri="{9D8B030D-6E8A-4147-A177-3AD203B41FA5}">
                      <a16:colId xmlns:a16="http://schemas.microsoft.com/office/drawing/2014/main" val="1221983644"/>
                    </a:ext>
                  </a:extLst>
                </a:gridCol>
                <a:gridCol w="6477912">
                  <a:extLst>
                    <a:ext uri="{9D8B030D-6E8A-4147-A177-3AD203B41FA5}">
                      <a16:colId xmlns:a16="http://schemas.microsoft.com/office/drawing/2014/main" val="2996751260"/>
                    </a:ext>
                  </a:extLst>
                </a:gridCol>
              </a:tblGrid>
              <a:tr h="353256">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200" b="1" dirty="0">
                          <a:latin typeface="Arial" panose="020B0604020202020204" pitchFamily="34" charset="0"/>
                          <a:cs typeface="Arial" panose="020B0604020202020204" pitchFamily="34" charset="0"/>
                        </a:rPr>
                        <a:t>Resource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02E91"/>
                    </a:solidFill>
                  </a:tcPr>
                </a:tc>
                <a:tc>
                  <a:txBody>
                    <a:bodyPr/>
                    <a:lstStyle/>
                    <a:p>
                      <a:pPr algn="ctr"/>
                      <a:r>
                        <a:rPr lang="en-US" sz="1200" b="1" dirty="0">
                          <a:solidFill>
                            <a:schemeClr val="bg1"/>
                          </a:solidFill>
                          <a:latin typeface="Arial" panose="020B0604020202020204" pitchFamily="34" charset="0"/>
                          <a:cs typeface="Arial" panose="020B0604020202020204" pitchFamily="34" charset="0"/>
                        </a:rPr>
                        <a:t>Population Focus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02E91"/>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200" b="1" dirty="0">
                          <a:latin typeface="Arial" panose="020B0604020202020204" pitchFamily="34" charset="0"/>
                          <a:cs typeface="Arial" panose="020B0604020202020204" pitchFamily="34" charset="0"/>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02E91"/>
                    </a:solidFill>
                  </a:tcPr>
                </a:tc>
                <a:extLst>
                  <a:ext uri="{0D108BD9-81ED-4DB2-BD59-A6C34878D82A}">
                    <a16:rowId xmlns:a16="http://schemas.microsoft.com/office/drawing/2014/main" val="1346431734"/>
                  </a:ext>
                </a:extLst>
              </a:tr>
              <a:tr h="23512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lvl="0"/>
                      <a:r>
                        <a:rPr lang="en-US" sz="1200" b="0" dirty="0">
                          <a:solidFill>
                            <a:srgbClr val="502E9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NYC AVP</a:t>
                      </a:r>
                      <a:endParaRPr lang="en-US" sz="1200" b="0" dirty="0">
                        <a:solidFill>
                          <a:srgbClr val="502E9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02E91">
                        <a:tint val="40000"/>
                      </a:srgbClr>
                    </a:solidFill>
                  </a:tcPr>
                </a:tc>
                <a:tc>
                  <a:txBody>
                    <a:bodyPr/>
                    <a:lstStyle/>
                    <a:p>
                      <a:pPr algn="ctr"/>
                      <a:r>
                        <a:rPr lang="en-US" sz="1200" dirty="0">
                          <a:latin typeface="Arial" panose="020B0604020202020204" pitchFamily="34" charset="0"/>
                          <a:cs typeface="Arial" panose="020B0604020202020204" pitchFamily="34" charset="0"/>
                        </a:rPr>
                        <a:t>LGBTQI+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02E91">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Largest anti-LGBTQI+ violence organization in the country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02E91">
                        <a:tint val="40000"/>
                      </a:srgbClr>
                    </a:solidFill>
                  </a:tcPr>
                </a:tc>
                <a:extLst>
                  <a:ext uri="{0D108BD9-81ED-4DB2-BD59-A6C34878D82A}">
                    <a16:rowId xmlns:a16="http://schemas.microsoft.com/office/drawing/2014/main" val="3112766361"/>
                  </a:ext>
                </a:extLst>
              </a:tr>
              <a:tr h="39187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lvl="0"/>
                      <a:r>
                        <a:rPr lang="en-US" sz="1200" b="0" dirty="0">
                          <a:solidFill>
                            <a:srgbClr val="502E9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In Our Own Voices, Inc.</a:t>
                      </a:r>
                      <a:endParaRPr lang="en-US" sz="1200" b="0" dirty="0">
                        <a:solidFill>
                          <a:srgbClr val="502E9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8EE"/>
                    </a:solidFill>
                  </a:tcPr>
                </a:tc>
                <a:tc>
                  <a:txBody>
                    <a:bodyPr/>
                    <a:lstStyle/>
                    <a:p>
                      <a:pPr lvl="0" algn="ctr"/>
                      <a:r>
                        <a:rPr lang="en-US" sz="1200" dirty="0">
                          <a:latin typeface="Arial" panose="020B0604020202020204" pitchFamily="34" charset="0"/>
                          <a:cs typeface="Arial" panose="020B0604020202020204" pitchFamily="34" charset="0"/>
                        </a:rPr>
                        <a:t>LGBTQI+ BIPOC</a:t>
                      </a:r>
                    </a:p>
                    <a:p>
                      <a:pPr lvl="0" algn="ctr"/>
                      <a:endParaRPr lang="en-US"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02E91">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lvl="0"/>
                      <a:r>
                        <a:rPr lang="en-US" sz="1200" dirty="0">
                          <a:latin typeface="Arial" panose="020B0604020202020204" pitchFamily="34" charset="0"/>
                          <a:cs typeface="Arial" panose="020B0604020202020204" pitchFamily="34" charset="0"/>
                        </a:rPr>
                        <a:t>Population specific agency that aims to address the needs of </a:t>
                      </a:r>
                    </a:p>
                    <a:p>
                      <a:pPr lvl="0"/>
                      <a:r>
                        <a:rPr lang="en-US" sz="1200" dirty="0">
                          <a:latin typeface="Arial" panose="020B0604020202020204" pitchFamily="34" charset="0"/>
                          <a:cs typeface="Arial" panose="020B0604020202020204" pitchFamily="34" charset="0"/>
                        </a:rPr>
                        <a:t>LGBTQI+ BIPOC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02E91">
                        <a:tint val="20000"/>
                      </a:srgbClr>
                    </a:solidFill>
                  </a:tcPr>
                </a:tc>
                <a:extLst>
                  <a:ext uri="{0D108BD9-81ED-4DB2-BD59-A6C34878D82A}">
                    <a16:rowId xmlns:a16="http://schemas.microsoft.com/office/drawing/2014/main" val="4085955183"/>
                  </a:ext>
                </a:extLst>
              </a:tr>
              <a:tr h="39187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lvl="0"/>
                      <a:r>
                        <a:rPr lang="en-US" sz="1200" b="0" dirty="0">
                          <a:solidFill>
                            <a:srgbClr val="502E9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Centre Link</a:t>
                      </a:r>
                      <a:endParaRPr lang="en-US" sz="1200" b="0" dirty="0">
                        <a:solidFill>
                          <a:srgbClr val="502E9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02E91">
                        <a:tint val="40000"/>
                      </a:srgbClr>
                    </a:solidFill>
                  </a:tcPr>
                </a:tc>
                <a:tc>
                  <a:txBody>
                    <a:bodyPr/>
                    <a:lstStyle/>
                    <a:p>
                      <a:pPr lvl="0" algn="ctr"/>
                      <a:r>
                        <a:rPr lang="en-US" sz="1200" dirty="0">
                          <a:latin typeface="Arial" panose="020B0604020202020204" pitchFamily="34" charset="0"/>
                          <a:cs typeface="Arial" panose="020B0604020202020204" pitchFamily="34" charset="0"/>
                        </a:rPr>
                        <a:t>LGBTQI+ Resource</a:t>
                      </a:r>
                    </a:p>
                    <a:p>
                      <a:pPr lvl="0" algn="ctr"/>
                      <a:endParaRPr lang="en-US"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02E91">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lvl="0"/>
                      <a:r>
                        <a:rPr lang="en-US" sz="1200" dirty="0">
                          <a:latin typeface="Arial" panose="020B0604020202020204" pitchFamily="34" charset="0"/>
                          <a:cs typeface="Arial" panose="020B0604020202020204" pitchFamily="34" charset="0"/>
                        </a:rPr>
                        <a:t>International nonprofit organization and member-based association of LGBTQI+ centers and other LGBTQI+ organizations serving their local and regional communities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02E91">
                        <a:tint val="40000"/>
                      </a:srgbClr>
                    </a:solidFill>
                  </a:tcPr>
                </a:tc>
                <a:extLst>
                  <a:ext uri="{0D108BD9-81ED-4DB2-BD59-A6C34878D82A}">
                    <a16:rowId xmlns:a16="http://schemas.microsoft.com/office/drawing/2014/main" val="2177329730"/>
                  </a:ext>
                </a:extLst>
              </a:tr>
              <a:tr h="391875">
                <a:tc>
                  <a:txBody>
                    <a:bodyPr/>
                    <a:lstStyle/>
                    <a:p>
                      <a:pPr lvl="0"/>
                      <a:r>
                        <a:rPr lang="en-US" sz="1200" b="0" dirty="0">
                          <a:solidFill>
                            <a:srgbClr val="502E9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Forge-Forward</a:t>
                      </a:r>
                      <a:endParaRPr lang="en-US" sz="1200" b="0" dirty="0">
                        <a:solidFill>
                          <a:srgbClr val="502E9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8EE"/>
                    </a:solidFill>
                  </a:tcPr>
                </a:tc>
                <a:tc>
                  <a:txBody>
                    <a:bodyPr/>
                    <a:lstStyle/>
                    <a:p>
                      <a:pPr lvl="0" algn="ctr"/>
                      <a:r>
                        <a:rPr lang="en-US" sz="1200" dirty="0">
                          <a:latin typeface="Arial" panose="020B0604020202020204" pitchFamily="34" charset="0"/>
                          <a:cs typeface="Arial" panose="020B0604020202020204" pitchFamily="34" charset="0"/>
                        </a:rPr>
                        <a:t>TGNC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8EE"/>
                    </a:solidFill>
                  </a:tcPr>
                </a:tc>
                <a:tc>
                  <a:txBody>
                    <a:bodyPr/>
                    <a:lstStyle/>
                    <a:p>
                      <a:pPr lvl="0"/>
                      <a:r>
                        <a:rPr lang="en-US" sz="1200" dirty="0">
                          <a:latin typeface="Arial" panose="020B0604020202020204" pitchFamily="34" charset="0"/>
                          <a:cs typeface="Arial" panose="020B0604020202020204" pitchFamily="34" charset="0"/>
                        </a:rPr>
                        <a:t>National transgender gender non-conforming agencies that provide </a:t>
                      </a:r>
                    </a:p>
                    <a:p>
                      <a:pPr lvl="0"/>
                      <a:r>
                        <a:rPr lang="en-US" sz="1200" dirty="0">
                          <a:latin typeface="Arial" panose="020B0604020202020204" pitchFamily="34" charset="0"/>
                          <a:cs typeface="Arial" panose="020B0604020202020204" pitchFamily="34" charset="0"/>
                        </a:rPr>
                        <a:t>training and technical assistance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8EE"/>
                    </a:solidFill>
                  </a:tcPr>
                </a:tc>
                <a:extLst>
                  <a:ext uri="{0D108BD9-81ED-4DB2-BD59-A6C34878D82A}">
                    <a16:rowId xmlns:a16="http://schemas.microsoft.com/office/drawing/2014/main" val="1230766366"/>
                  </a:ext>
                </a:extLst>
              </a:tr>
              <a:tr h="510374">
                <a:tc>
                  <a:txBody>
                    <a:bodyPr/>
                    <a:lstStyle/>
                    <a:p>
                      <a:pPr lvl="0"/>
                      <a:r>
                        <a:rPr lang="en-US" sz="1200" b="0" dirty="0">
                          <a:solidFill>
                            <a:srgbClr val="502E91"/>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Trans Lifeline</a:t>
                      </a:r>
                      <a:endParaRPr lang="en-US" sz="1200" b="0" dirty="0">
                        <a:solidFill>
                          <a:srgbClr val="502E9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02E91">
                        <a:tint val="40000"/>
                      </a:srgbClr>
                    </a:solidFill>
                  </a:tcPr>
                </a:tc>
                <a:tc>
                  <a:txBody>
                    <a:bodyPr/>
                    <a:lstStyle/>
                    <a:p>
                      <a:pPr lvl="0" algn="ctr"/>
                      <a:r>
                        <a:rPr lang="en-US" sz="1200" dirty="0">
                          <a:latin typeface="Arial" panose="020B0604020202020204" pitchFamily="34" charset="0"/>
                          <a:cs typeface="Arial" panose="020B0604020202020204" pitchFamily="34" charset="0"/>
                        </a:rPr>
                        <a:t>TGNC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02E91">
                        <a:tint val="40000"/>
                      </a:srgbClr>
                    </a:solidFill>
                  </a:tcPr>
                </a:tc>
                <a:tc>
                  <a:txBody>
                    <a:bodyPr/>
                    <a:lstStyle/>
                    <a:p>
                      <a:pPr lvl="0"/>
                      <a:r>
                        <a:rPr lang="en-US" sz="1200" dirty="0">
                          <a:latin typeface="Arial" panose="020B0604020202020204" pitchFamily="34" charset="0"/>
                          <a:cs typeface="Arial" panose="020B0604020202020204" pitchFamily="34" charset="0"/>
                        </a:rPr>
                        <a:t>Organization offering direct emotional and financial support to trans </a:t>
                      </a:r>
                    </a:p>
                    <a:p>
                      <a:pPr lvl="0"/>
                      <a:r>
                        <a:rPr lang="en-US" sz="1200" dirty="0">
                          <a:latin typeface="Arial" panose="020B0604020202020204" pitchFamily="34" charset="0"/>
                          <a:cs typeface="Arial" panose="020B0604020202020204" pitchFamily="34" charset="0"/>
                        </a:rPr>
                        <a:t>people in crisis – for the trans community, by the trans community.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02E91">
                        <a:tint val="40000"/>
                      </a:srgbClr>
                    </a:solidFill>
                  </a:tcPr>
                </a:tc>
                <a:extLst>
                  <a:ext uri="{0D108BD9-81ED-4DB2-BD59-A6C34878D82A}">
                    <a16:rowId xmlns:a16="http://schemas.microsoft.com/office/drawing/2014/main" val="920891336"/>
                  </a:ext>
                </a:extLst>
              </a:tr>
              <a:tr h="235125">
                <a:tc>
                  <a:txBody>
                    <a:bodyPr/>
                    <a:lstStyle/>
                    <a:p>
                      <a:pPr lvl="0"/>
                      <a:r>
                        <a:rPr lang="en-US" sz="1200" b="0" dirty="0">
                          <a:solidFill>
                            <a:srgbClr val="502E91"/>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Out &amp; Equal </a:t>
                      </a:r>
                      <a:endParaRPr lang="en-US" sz="1200" b="0" dirty="0">
                        <a:solidFill>
                          <a:srgbClr val="502E9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8EE"/>
                    </a:solidFill>
                  </a:tcPr>
                </a:tc>
                <a:tc>
                  <a:txBody>
                    <a:bodyPr/>
                    <a:lstStyle/>
                    <a:p>
                      <a:pPr lvl="0" algn="ctr"/>
                      <a:r>
                        <a:rPr lang="en-US" sz="1200" dirty="0">
                          <a:latin typeface="Arial" panose="020B0604020202020204" pitchFamily="34" charset="0"/>
                          <a:cs typeface="Arial" panose="020B0604020202020204" pitchFamily="34" charset="0"/>
                        </a:rPr>
                        <a:t>LGBTQI+ Employees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8EE"/>
                    </a:solidFill>
                  </a:tcPr>
                </a:tc>
                <a:tc>
                  <a:txBody>
                    <a:bodyPr/>
                    <a:lstStyle/>
                    <a:p>
                      <a:pPr lvl="0" algn="l"/>
                      <a:r>
                        <a:rPr lang="en-US" sz="1200" dirty="0">
                          <a:latin typeface="Arial" panose="020B0604020202020204" pitchFamily="34" charset="0"/>
                          <a:cs typeface="Arial" panose="020B0604020202020204" pitchFamily="34" charset="0"/>
                        </a:rPr>
                        <a:t>Organization working exclusively on LGBTQI+ workplace equality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8EE"/>
                    </a:solidFill>
                  </a:tcPr>
                </a:tc>
                <a:extLst>
                  <a:ext uri="{0D108BD9-81ED-4DB2-BD59-A6C34878D82A}">
                    <a16:rowId xmlns:a16="http://schemas.microsoft.com/office/drawing/2014/main" val="3085914112"/>
                  </a:ext>
                </a:extLst>
              </a:tr>
              <a:tr h="391875">
                <a:tc>
                  <a:txBody>
                    <a:bodyPr/>
                    <a:lstStyle/>
                    <a:p>
                      <a:pPr lvl="0"/>
                      <a:r>
                        <a:rPr lang="en-US" sz="1200" b="0" dirty="0">
                          <a:solidFill>
                            <a:srgbClr val="502E91"/>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Transgender Law Center</a:t>
                      </a:r>
                      <a:endParaRPr lang="en-US" sz="1200" b="0" dirty="0">
                        <a:solidFill>
                          <a:srgbClr val="502E9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02E91">
                        <a:tint val="40000"/>
                      </a:srgbClr>
                    </a:solidFill>
                  </a:tcPr>
                </a:tc>
                <a:tc>
                  <a:txBody>
                    <a:bodyPr/>
                    <a:lstStyle/>
                    <a:p>
                      <a:pPr lvl="0" algn="ctr"/>
                      <a:r>
                        <a:rPr lang="en-US" sz="1200" dirty="0">
                          <a:latin typeface="Arial" panose="020B0604020202020204" pitchFamily="34" charset="0"/>
                          <a:cs typeface="Arial" panose="020B0604020202020204" pitchFamily="34" charset="0"/>
                        </a:rPr>
                        <a:t>TGNC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02E91">
                        <a:tint val="40000"/>
                      </a:srgbClr>
                    </a:solidFill>
                  </a:tcPr>
                </a:tc>
                <a:tc>
                  <a:txBody>
                    <a:bodyPr/>
                    <a:lstStyle/>
                    <a:p>
                      <a:pPr lvl="0"/>
                      <a:r>
                        <a:rPr lang="en-US" sz="1200" dirty="0">
                          <a:latin typeface="Arial" panose="020B0604020202020204" pitchFamily="34" charset="0"/>
                          <a:cs typeface="Arial" panose="020B0604020202020204" pitchFamily="34" charset="0"/>
                        </a:rPr>
                        <a:t>National trans-led organization advocating for a world in which all people are free to define themselves and their futures.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02E91">
                        <a:tint val="40000"/>
                      </a:srgbClr>
                    </a:solidFill>
                  </a:tcPr>
                </a:tc>
                <a:extLst>
                  <a:ext uri="{0D108BD9-81ED-4DB2-BD59-A6C34878D82A}">
                    <a16:rowId xmlns:a16="http://schemas.microsoft.com/office/drawing/2014/main" val="3205056853"/>
                  </a:ext>
                </a:extLst>
              </a:tr>
              <a:tr h="235125">
                <a:tc>
                  <a:txBody>
                    <a:bodyPr/>
                    <a:lstStyle/>
                    <a:p>
                      <a:pPr lvl="0"/>
                      <a:r>
                        <a:rPr lang="en-US" sz="1200" b="0" dirty="0">
                          <a:solidFill>
                            <a:srgbClr val="502E91"/>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National LGBT Task Force </a:t>
                      </a:r>
                      <a:endParaRPr lang="en-US" sz="1200" b="0" dirty="0">
                        <a:solidFill>
                          <a:srgbClr val="502E9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8EE"/>
                    </a:solidFill>
                  </a:tcPr>
                </a:tc>
                <a:tc>
                  <a:txBody>
                    <a:bodyPr/>
                    <a:lstStyle/>
                    <a:p>
                      <a:pPr lvl="0" algn="ctr"/>
                      <a:r>
                        <a:rPr lang="en-US" sz="1200" dirty="0">
                          <a:latin typeface="Arial" panose="020B0604020202020204" pitchFamily="34" charset="0"/>
                          <a:cs typeface="Arial" panose="020B0604020202020204" pitchFamily="34" charset="0"/>
                        </a:rPr>
                        <a:t>LGBTQI+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8EE"/>
                    </a:solidFill>
                  </a:tcPr>
                </a:tc>
                <a:tc>
                  <a:txBody>
                    <a:bodyPr/>
                    <a:lstStyle/>
                    <a:p>
                      <a:pPr lvl="0"/>
                      <a:r>
                        <a:rPr lang="en-US" sz="1200" dirty="0">
                          <a:latin typeface="Arial" panose="020B0604020202020204" pitchFamily="34" charset="0"/>
                          <a:cs typeface="Arial" panose="020B0604020202020204" pitchFamily="34" charset="0"/>
                        </a:rPr>
                        <a:t>National organization that aims to increase access and equity for LGBTQI+ individuals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8EE"/>
                    </a:solidFill>
                  </a:tcPr>
                </a:tc>
                <a:extLst>
                  <a:ext uri="{0D108BD9-81ED-4DB2-BD59-A6C34878D82A}">
                    <a16:rowId xmlns:a16="http://schemas.microsoft.com/office/drawing/2014/main" val="1524158731"/>
                  </a:ext>
                </a:extLst>
              </a:tr>
              <a:tr h="7053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502E91"/>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Office of Family Violence Prevention &amp; Services Resource Centers</a:t>
                      </a:r>
                      <a:endParaRPr lang="en-US" sz="1200" b="0" dirty="0">
                        <a:solidFill>
                          <a:srgbClr val="502E91"/>
                        </a:solidFill>
                        <a:latin typeface="Arial" panose="020B0604020202020204" pitchFamily="34" charset="0"/>
                        <a:cs typeface="Arial" panose="020B0604020202020204" pitchFamily="34" charset="0"/>
                      </a:endParaRPr>
                    </a:p>
                    <a:p>
                      <a:pPr lvl="0"/>
                      <a:endParaRPr lang="en-US" sz="1200" b="0" dirty="0">
                        <a:solidFill>
                          <a:srgbClr val="502E9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02E91">
                        <a:tint val="40000"/>
                      </a:srgbClr>
                    </a:solidFill>
                  </a:tcPr>
                </a:tc>
                <a:tc>
                  <a:txBody>
                    <a:bodyPr/>
                    <a:lstStyle/>
                    <a:p>
                      <a:pPr lvl="0" algn="ctr"/>
                      <a:r>
                        <a:rPr lang="en-US" sz="1200" dirty="0">
                          <a:latin typeface="Arial" panose="020B0604020202020204" pitchFamily="34" charset="0"/>
                          <a:cs typeface="Arial" panose="020B0604020202020204" pitchFamily="34" charset="0"/>
                        </a:rPr>
                        <a:t>Training &amp; Technical Assistance</a:t>
                      </a:r>
                    </a:p>
                    <a:p>
                      <a:pPr lvl="0" algn="ctr"/>
                      <a:endParaRPr lang="en-US"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02E91">
                        <a:tint val="40000"/>
                      </a:srgbClr>
                    </a:solidFill>
                  </a:tcPr>
                </a:tc>
                <a:tc>
                  <a:txBody>
                    <a:bodyPr/>
                    <a:lstStyle/>
                    <a:p>
                      <a:pPr lvl="0"/>
                      <a:r>
                        <a:rPr lang="en-US" sz="1200" dirty="0">
                          <a:latin typeface="Arial" panose="020B0604020202020204" pitchFamily="34" charset="0"/>
                          <a:cs typeface="Arial" panose="020B0604020202020204" pitchFamily="34" charset="0"/>
                        </a:rPr>
                        <a:t>Domestic Violence Resource Network (DVRN) is funded by the </a:t>
                      </a:r>
                    </a:p>
                    <a:p>
                      <a:pPr lvl="0"/>
                      <a:r>
                        <a:rPr lang="en-US" sz="1200" dirty="0">
                          <a:latin typeface="Arial" panose="020B0604020202020204" pitchFamily="34" charset="0"/>
                          <a:cs typeface="Arial" panose="020B0604020202020204" pitchFamily="34" charset="0"/>
                        </a:rPr>
                        <a:t>U.S. Department of Health and Human Services to inform and </a:t>
                      </a:r>
                    </a:p>
                    <a:p>
                      <a:pPr lvl="0"/>
                      <a:r>
                        <a:rPr lang="en-US" sz="1200" dirty="0">
                          <a:latin typeface="Arial" panose="020B0604020202020204" pitchFamily="34" charset="0"/>
                          <a:cs typeface="Arial" panose="020B0604020202020204" pitchFamily="34" charset="0"/>
                        </a:rPr>
                        <a:t>strengthen domestic violence intervention and prevention efforts at the individual, community, and societal levels.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02E91">
                        <a:tint val="40000"/>
                      </a:srgbClr>
                    </a:solidFill>
                  </a:tcPr>
                </a:tc>
                <a:extLst>
                  <a:ext uri="{0D108BD9-81ED-4DB2-BD59-A6C34878D82A}">
                    <a16:rowId xmlns:a16="http://schemas.microsoft.com/office/drawing/2014/main" val="1564357344"/>
                  </a:ext>
                </a:extLst>
              </a:tr>
              <a:tr h="235125">
                <a:tc>
                  <a:txBody>
                    <a:bodyPr/>
                    <a:lstStyle/>
                    <a:p>
                      <a:pPr lvl="0"/>
                      <a:r>
                        <a:rPr lang="en-US" sz="1200" b="0" dirty="0">
                          <a:solidFill>
                            <a:srgbClr val="502E91"/>
                          </a:solidFill>
                          <a:latin typeface="Arial" panose="020B0604020202020204" pitchFamily="34" charset="0"/>
                          <a:cs typeface="Arial" panose="020B0604020202020204" pitchFamily="34" charset="0"/>
                          <a:hlinkClick r:id="rId11">
                            <a:extLst>
                              <a:ext uri="{A12FA001-AC4F-418D-AE19-62706E023703}">
                                <ahyp:hlinkClr xmlns:ahyp="http://schemas.microsoft.com/office/drawing/2018/hyperlinkcolor" val="tx"/>
                              </a:ext>
                            </a:extLst>
                          </a:hlinkClick>
                        </a:rPr>
                        <a:t>Human Rights Campaign</a:t>
                      </a:r>
                      <a:endParaRPr lang="en-US" sz="1200" b="0" dirty="0">
                        <a:solidFill>
                          <a:srgbClr val="502E9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8EE"/>
                    </a:solidFill>
                  </a:tcPr>
                </a:tc>
                <a:tc>
                  <a:txBody>
                    <a:bodyPr/>
                    <a:lstStyle/>
                    <a:p>
                      <a:pPr algn="ctr"/>
                      <a:r>
                        <a:rPr lang="en-US" sz="1200" dirty="0">
                          <a:latin typeface="Arial" panose="020B0604020202020204" pitchFamily="34" charset="0"/>
                          <a:cs typeface="Arial" panose="020B0604020202020204" pitchFamily="34" charset="0"/>
                        </a:rPr>
                        <a:t>LGBTQI+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8EE"/>
                    </a:solidFill>
                  </a:tcPr>
                </a:tc>
                <a:tc>
                  <a:txBody>
                    <a:bodyPr/>
                    <a:lstStyle/>
                    <a:p>
                      <a:pPr algn="l"/>
                      <a:r>
                        <a:rPr lang="en-US" sz="1200" dirty="0">
                          <a:latin typeface="Arial" panose="020B0604020202020204" pitchFamily="34" charset="0"/>
                          <a:cs typeface="Arial" panose="020B0604020202020204" pitchFamily="34" charset="0"/>
                        </a:rPr>
                        <a:t>National organization that aims to increase access and equity for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8EE"/>
                    </a:solidFill>
                  </a:tcPr>
                </a:tc>
                <a:extLst>
                  <a:ext uri="{0D108BD9-81ED-4DB2-BD59-A6C34878D82A}">
                    <a16:rowId xmlns:a16="http://schemas.microsoft.com/office/drawing/2014/main" val="793701224"/>
                  </a:ext>
                </a:extLst>
              </a:tr>
            </a:tbl>
          </a:graphicData>
        </a:graphic>
      </p:graphicFrame>
    </p:spTree>
    <p:extLst>
      <p:ext uri="{BB962C8B-B14F-4D97-AF65-F5344CB8AC3E}">
        <p14:creationId xmlns:p14="http://schemas.microsoft.com/office/powerpoint/2010/main" val="2199698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87E8DA-1F62-046E-E6D6-16F7A5DA80CB}"/>
              </a:ext>
            </a:extLst>
          </p:cNvPr>
          <p:cNvSpPr>
            <a:spLocks noGrp="1"/>
          </p:cNvSpPr>
          <p:nvPr>
            <p:ph type="sldNum" sz="quarter" idx="10"/>
          </p:nvPr>
        </p:nvSpPr>
        <p:spPr/>
        <p:txBody>
          <a:bodyPr/>
          <a:lstStyle/>
          <a:p>
            <a:fld id="{C855AFFB-64D9-4FA4-905E-E079B4C44CCB}" type="slidenum">
              <a:rPr lang="en-US" sz="1800" smtClean="0"/>
              <a:pPr/>
              <a:t>29</a:t>
            </a:fld>
            <a:r>
              <a:rPr lang="en-US">
                <a:latin typeface="Avenir Next LT Pro" panose="020B0504020202020204" pitchFamily="34" charset="0"/>
              </a:rPr>
              <a:t>.</a:t>
            </a:r>
            <a:endParaRPr lang="en-US" dirty="0">
              <a:latin typeface="Avenir Next LT Pro" panose="020B0504020202020204" pitchFamily="34" charset="0"/>
            </a:endParaRPr>
          </a:p>
        </p:txBody>
      </p:sp>
    </p:spTree>
    <p:extLst>
      <p:ext uri="{BB962C8B-B14F-4D97-AF65-F5344CB8AC3E}">
        <p14:creationId xmlns:p14="http://schemas.microsoft.com/office/powerpoint/2010/main" val="167779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8ADCC-91C6-BF03-8A15-80CA1FF56179}"/>
              </a:ext>
            </a:extLst>
          </p:cNvPr>
          <p:cNvSpPr>
            <a:spLocks noGrp="1"/>
          </p:cNvSpPr>
          <p:nvPr>
            <p:ph type="title"/>
          </p:nvPr>
        </p:nvSpPr>
        <p:spPr>
          <a:xfrm>
            <a:off x="596173" y="2657139"/>
            <a:ext cx="4241180" cy="1543722"/>
          </a:xfrm>
        </p:spPr>
        <p:txBody>
          <a:bodyPr>
            <a:normAutofit fontScale="90000"/>
          </a:bodyPr>
          <a:lstStyle/>
          <a:p>
            <a:r>
              <a:rPr lang="en-US" sz="4000" dirty="0"/>
              <a:t>What Makes up a Person’s Culture?</a:t>
            </a:r>
          </a:p>
        </p:txBody>
      </p:sp>
      <p:pic>
        <p:nvPicPr>
          <p:cNvPr id="7" name="Picture 6" descr="image023">
            <a:extLst>
              <a:ext uri="{FF2B5EF4-FFF2-40B4-BE49-F238E27FC236}">
                <a16:creationId xmlns:a16="http://schemas.microsoft.com/office/drawing/2014/main" id="{3A2807D7-FBC9-EBB8-65E3-4D892DD1B0B6}"/>
              </a:ext>
            </a:extLst>
          </p:cNvPr>
          <p:cNvPicPr>
            <a:picLocks noChangeAspect="1"/>
          </p:cNvPicPr>
          <p:nvPr isPhoto="1"/>
        </p:nvPicPr>
        <p:blipFill rotWithShape="1">
          <a:blip r:embed="rId3">
            <a:lum/>
            <a:extLst>
              <a:ext uri="{28A0092B-C50C-407E-A947-70E740481C1C}">
                <a14:useLocalDpi xmlns:a14="http://schemas.microsoft.com/office/drawing/2010/main" val="0"/>
              </a:ext>
            </a:extLst>
          </a:blip>
          <a:srcRect l="30023" t="63597" r="54324" b="12573"/>
          <a:stretch/>
        </p:blipFill>
        <p:spPr>
          <a:xfrm>
            <a:off x="7010353" y="3880427"/>
            <a:ext cx="1673210" cy="1494561"/>
          </a:xfrm>
          <a:prstGeom prst="rect">
            <a:avLst/>
          </a:prstGeom>
        </p:spPr>
      </p:pic>
      <p:pic>
        <p:nvPicPr>
          <p:cNvPr id="8" name="Picture 7" descr="image023">
            <a:extLst>
              <a:ext uri="{FF2B5EF4-FFF2-40B4-BE49-F238E27FC236}">
                <a16:creationId xmlns:a16="http://schemas.microsoft.com/office/drawing/2014/main" id="{4FF8D04F-88FB-04EF-48D6-D901D83CDFF0}"/>
              </a:ext>
            </a:extLst>
          </p:cNvPr>
          <p:cNvPicPr>
            <a:picLocks noChangeAspect="1"/>
          </p:cNvPicPr>
          <p:nvPr isPhoto="1"/>
        </p:nvPicPr>
        <p:blipFill rotWithShape="1">
          <a:blip r:embed="rId3">
            <a:lum/>
            <a:extLst>
              <a:ext uri="{28A0092B-C50C-407E-A947-70E740481C1C}">
                <a14:useLocalDpi xmlns:a14="http://schemas.microsoft.com/office/drawing/2010/main" val="0"/>
              </a:ext>
            </a:extLst>
          </a:blip>
          <a:srcRect l="49712" t="64498" r="35319" b="12441"/>
          <a:stretch/>
        </p:blipFill>
        <p:spPr>
          <a:xfrm>
            <a:off x="8938901" y="3880427"/>
            <a:ext cx="1600009" cy="1446349"/>
          </a:xfrm>
          <a:prstGeom prst="rect">
            <a:avLst/>
          </a:prstGeom>
        </p:spPr>
      </p:pic>
      <p:pic>
        <p:nvPicPr>
          <p:cNvPr id="3" name="Picture 2" descr="image023">
            <a:extLst>
              <a:ext uri="{FF2B5EF4-FFF2-40B4-BE49-F238E27FC236}">
                <a16:creationId xmlns:a16="http://schemas.microsoft.com/office/drawing/2014/main" id="{66F831E0-40C9-D3A8-5A9B-16DDF736B081}"/>
              </a:ext>
            </a:extLst>
          </p:cNvPr>
          <p:cNvPicPr>
            <a:picLocks noChangeAspect="1"/>
          </p:cNvPicPr>
          <p:nvPr isPhoto="1"/>
        </p:nvPicPr>
        <p:blipFill rotWithShape="1">
          <a:blip r:embed="rId3">
            <a:lum/>
            <a:extLst>
              <a:ext uri="{28A0092B-C50C-407E-A947-70E740481C1C}">
                <a14:useLocalDpi xmlns:a14="http://schemas.microsoft.com/office/drawing/2010/main" val="0"/>
              </a:ext>
            </a:extLst>
          </a:blip>
          <a:srcRect l="21903" t="20515" r="63104" b="55677"/>
          <a:stretch/>
        </p:blipFill>
        <p:spPr>
          <a:xfrm>
            <a:off x="6144052" y="843540"/>
            <a:ext cx="1640412" cy="1528343"/>
          </a:xfrm>
          <a:prstGeom prst="rect">
            <a:avLst/>
          </a:prstGeom>
        </p:spPr>
      </p:pic>
      <p:pic>
        <p:nvPicPr>
          <p:cNvPr id="5" name="Picture 4" descr="image023">
            <a:extLst>
              <a:ext uri="{FF2B5EF4-FFF2-40B4-BE49-F238E27FC236}">
                <a16:creationId xmlns:a16="http://schemas.microsoft.com/office/drawing/2014/main" id="{AB245E0D-8510-D403-7F3B-6F0BC4FBB82A}"/>
              </a:ext>
            </a:extLst>
          </p:cNvPr>
          <p:cNvPicPr>
            <a:picLocks noChangeAspect="1"/>
          </p:cNvPicPr>
          <p:nvPr isPhoto="1"/>
        </p:nvPicPr>
        <p:blipFill rotWithShape="1">
          <a:blip r:embed="rId3">
            <a:lum/>
            <a:extLst>
              <a:ext uri="{28A0092B-C50C-407E-A947-70E740481C1C}">
                <a14:useLocalDpi xmlns:a14="http://schemas.microsoft.com/office/drawing/2010/main" val="0"/>
              </a:ext>
            </a:extLst>
          </a:blip>
          <a:srcRect l="66023" t="45810" r="18894" b="31128"/>
          <a:stretch/>
        </p:blipFill>
        <p:spPr>
          <a:xfrm>
            <a:off x="10407945" y="2387263"/>
            <a:ext cx="1612208" cy="1446349"/>
          </a:xfrm>
          <a:prstGeom prst="rect">
            <a:avLst/>
          </a:prstGeom>
        </p:spPr>
      </p:pic>
      <p:pic>
        <p:nvPicPr>
          <p:cNvPr id="14" name="Picture 13" descr="image023">
            <a:extLst>
              <a:ext uri="{FF2B5EF4-FFF2-40B4-BE49-F238E27FC236}">
                <a16:creationId xmlns:a16="http://schemas.microsoft.com/office/drawing/2014/main" id="{8B5C14EC-0482-5F23-1239-D5767DF9E9A1}"/>
              </a:ext>
            </a:extLst>
          </p:cNvPr>
          <p:cNvPicPr>
            <a:picLocks noChangeAspect="1"/>
          </p:cNvPicPr>
          <p:nvPr isPhoto="1"/>
        </p:nvPicPr>
        <p:blipFill rotWithShape="1">
          <a:blip r:embed="rId3">
            <a:lum/>
            <a:extLst>
              <a:ext uri="{28A0092B-C50C-407E-A947-70E740481C1C}">
                <a14:useLocalDpi xmlns:a14="http://schemas.microsoft.com/office/drawing/2010/main" val="0"/>
              </a:ext>
            </a:extLst>
          </a:blip>
          <a:srcRect l="56691" t="18733" r="26384" b="54102"/>
          <a:stretch/>
        </p:blipFill>
        <p:spPr>
          <a:xfrm>
            <a:off x="9676787" y="843540"/>
            <a:ext cx="1639291" cy="1543722"/>
          </a:xfrm>
          <a:prstGeom prst="rect">
            <a:avLst/>
          </a:prstGeom>
        </p:spPr>
      </p:pic>
      <p:pic>
        <p:nvPicPr>
          <p:cNvPr id="15" name="Picture 14" descr="image023">
            <a:extLst>
              <a:ext uri="{FF2B5EF4-FFF2-40B4-BE49-F238E27FC236}">
                <a16:creationId xmlns:a16="http://schemas.microsoft.com/office/drawing/2014/main" id="{6E17D8A1-B155-F19B-C6EC-20D090FBD745}"/>
              </a:ext>
            </a:extLst>
          </p:cNvPr>
          <p:cNvPicPr>
            <a:picLocks noChangeAspect="1"/>
          </p:cNvPicPr>
          <p:nvPr isPhoto="1"/>
        </p:nvPicPr>
        <p:blipFill rotWithShape="1">
          <a:blip r:embed="rId3">
            <a:lum/>
            <a:extLst>
              <a:ext uri="{28A0092B-C50C-407E-A947-70E740481C1C}">
                <a14:useLocalDpi xmlns:a14="http://schemas.microsoft.com/office/drawing/2010/main" val="0"/>
              </a:ext>
            </a:extLst>
          </a:blip>
          <a:srcRect l="39390" t="16709" r="45740" b="58677"/>
          <a:stretch/>
        </p:blipFill>
        <p:spPr>
          <a:xfrm>
            <a:off x="7958803" y="794062"/>
            <a:ext cx="1589550" cy="1543722"/>
          </a:xfrm>
          <a:prstGeom prst="rect">
            <a:avLst/>
          </a:prstGeom>
        </p:spPr>
      </p:pic>
      <p:pic>
        <p:nvPicPr>
          <p:cNvPr id="16" name="Picture 15" descr="image023">
            <a:extLst>
              <a:ext uri="{FF2B5EF4-FFF2-40B4-BE49-F238E27FC236}">
                <a16:creationId xmlns:a16="http://schemas.microsoft.com/office/drawing/2014/main" id="{FD7EEA91-74FD-8157-623C-63E428EB17AC}"/>
              </a:ext>
            </a:extLst>
          </p:cNvPr>
          <p:cNvPicPr>
            <a:picLocks noChangeAspect="1"/>
          </p:cNvPicPr>
          <p:nvPr isPhoto="1"/>
        </p:nvPicPr>
        <p:blipFill rotWithShape="1">
          <a:blip r:embed="rId3">
            <a:lum/>
            <a:extLst>
              <a:ext uri="{28A0092B-C50C-407E-A947-70E740481C1C}">
                <a14:useLocalDpi xmlns:a14="http://schemas.microsoft.com/office/drawing/2010/main" val="0"/>
              </a:ext>
            </a:extLst>
          </a:blip>
          <a:srcRect l="13180" t="46103" r="71828" b="30089"/>
          <a:stretch/>
        </p:blipFill>
        <p:spPr>
          <a:xfrm>
            <a:off x="5407699" y="2387263"/>
            <a:ext cx="1602654" cy="1493164"/>
          </a:xfrm>
          <a:prstGeom prst="rect">
            <a:avLst/>
          </a:prstGeom>
        </p:spPr>
      </p:pic>
      <p:sp>
        <p:nvSpPr>
          <p:cNvPr id="17" name="Oval 16">
            <a:extLst>
              <a:ext uri="{FF2B5EF4-FFF2-40B4-BE49-F238E27FC236}">
                <a16:creationId xmlns:a16="http://schemas.microsoft.com/office/drawing/2014/main" id="{6351DC32-736C-78EA-47C1-0899776196DF}"/>
              </a:ext>
            </a:extLst>
          </p:cNvPr>
          <p:cNvSpPr>
            <a:spLocks/>
          </p:cNvSpPr>
          <p:nvPr/>
        </p:nvSpPr>
        <p:spPr>
          <a:xfrm>
            <a:off x="7323522" y="2495041"/>
            <a:ext cx="2771255" cy="1118510"/>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Culture</a:t>
            </a:r>
            <a:endParaRPr lang="en-US" dirty="0"/>
          </a:p>
        </p:txBody>
      </p:sp>
      <p:sp>
        <p:nvSpPr>
          <p:cNvPr id="4" name="Slide Number Placeholder 1">
            <a:extLst>
              <a:ext uri="{FF2B5EF4-FFF2-40B4-BE49-F238E27FC236}">
                <a16:creationId xmlns:a16="http://schemas.microsoft.com/office/drawing/2014/main" id="{6DE7CEC4-2B21-BD68-AD03-0A85A1EAFB3F}"/>
              </a:ext>
            </a:extLst>
          </p:cNvPr>
          <p:cNvSpPr>
            <a:spLocks noGrp="1"/>
          </p:cNvSpPr>
          <p:nvPr>
            <p:ph type="sldNum" sz="quarter" idx="10"/>
          </p:nvPr>
        </p:nvSpPr>
        <p:spPr>
          <a:xfrm>
            <a:off x="4724400" y="6313662"/>
            <a:ext cx="2743200" cy="365125"/>
          </a:xfrm>
        </p:spPr>
        <p:txBody>
          <a:bodyPr/>
          <a:lstStyle/>
          <a:p>
            <a:fld id="{C855AFFB-64D9-4FA4-905E-E079B4C44CCB}" type="slidenum">
              <a:rPr lang="en-US" sz="1800" smtClean="0"/>
              <a:pPr/>
              <a:t>3</a:t>
            </a:fld>
            <a:r>
              <a:rPr lang="en-US">
                <a:latin typeface="Avenir Next LT Pro" panose="020B0504020202020204" pitchFamily="34" charset="0"/>
              </a:rPr>
              <a:t>.</a:t>
            </a:r>
            <a:endParaRPr lang="en-US" dirty="0">
              <a:latin typeface="Avenir Next LT Pro" panose="020B0504020202020204" pitchFamily="34" charset="0"/>
            </a:endParaRPr>
          </a:p>
        </p:txBody>
      </p:sp>
    </p:spTree>
    <p:extLst>
      <p:ext uri="{BB962C8B-B14F-4D97-AF65-F5344CB8AC3E}">
        <p14:creationId xmlns:p14="http://schemas.microsoft.com/office/powerpoint/2010/main" val="3134296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F93D8-1EB4-06F0-1547-062ABB9C0D35}"/>
              </a:ext>
            </a:extLst>
          </p:cNvPr>
          <p:cNvSpPr>
            <a:spLocks noGrp="1"/>
          </p:cNvSpPr>
          <p:nvPr>
            <p:ph type="title"/>
          </p:nvPr>
        </p:nvSpPr>
        <p:spPr>
          <a:xfrm>
            <a:off x="1050322" y="84078"/>
            <a:ext cx="10342605" cy="1159307"/>
          </a:xfrm>
        </p:spPr>
        <p:txBody>
          <a:bodyPr>
            <a:normAutofit/>
          </a:bodyPr>
          <a:lstStyle/>
          <a:p>
            <a:r>
              <a:rPr lang="en-US" dirty="0"/>
              <a:t>Defining Cultural Competence</a:t>
            </a:r>
          </a:p>
        </p:txBody>
      </p:sp>
      <p:sp>
        <p:nvSpPr>
          <p:cNvPr id="21" name="TextBox 20">
            <a:extLst>
              <a:ext uri="{FF2B5EF4-FFF2-40B4-BE49-F238E27FC236}">
                <a16:creationId xmlns:a16="http://schemas.microsoft.com/office/drawing/2014/main" id="{A051D433-3778-4966-5ED0-AA4E618F84C4}"/>
              </a:ext>
            </a:extLst>
          </p:cNvPr>
          <p:cNvSpPr txBox="1"/>
          <p:nvPr/>
        </p:nvSpPr>
        <p:spPr>
          <a:xfrm>
            <a:off x="2143133" y="5831661"/>
            <a:ext cx="7905733" cy="461665"/>
          </a:xfrm>
          <a:prstGeom prst="rect">
            <a:avLst/>
          </a:prstGeom>
          <a:noFill/>
        </p:spPr>
        <p:txBody>
          <a:bodyPr wrap="square" rtlCol="0">
            <a:spAutoFit/>
          </a:bodyPr>
          <a:lstStyle/>
          <a:p>
            <a:pPr algn="ctr"/>
            <a:r>
              <a:rPr lang="en-US" sz="1200" dirty="0">
                <a:solidFill>
                  <a:schemeClr val="bg1"/>
                </a:solidFill>
              </a:rPr>
              <a:t>Source: 2013 National Center for Cultural Competence.  Excerpt from Cross, T.L., Bazron, B.J. Dennis, K.W., Issacs, M.R. &amp; Benjamin M.P. Towards A Culturally Competent System of Care, (Vol 1). Washington, D.C. (1989).</a:t>
            </a:r>
          </a:p>
        </p:txBody>
      </p:sp>
      <p:pic>
        <p:nvPicPr>
          <p:cNvPr id="6" name="Picture 5">
            <a:extLst>
              <a:ext uri="{FF2B5EF4-FFF2-40B4-BE49-F238E27FC236}">
                <a16:creationId xmlns:a16="http://schemas.microsoft.com/office/drawing/2014/main" id="{452800E3-557E-ECD1-D968-4C86DA48638E}"/>
              </a:ext>
            </a:extLst>
          </p:cNvPr>
          <p:cNvPicPr>
            <a:picLocks noChangeAspect="1"/>
          </p:cNvPicPr>
          <p:nvPr/>
        </p:nvPicPr>
        <p:blipFill>
          <a:blip r:embed="rId3"/>
          <a:stretch>
            <a:fillRect/>
          </a:stretch>
        </p:blipFill>
        <p:spPr>
          <a:xfrm>
            <a:off x="4763110" y="2034829"/>
            <a:ext cx="3131594" cy="2825824"/>
          </a:xfrm>
          <a:prstGeom prst="rect">
            <a:avLst/>
          </a:prstGeom>
        </p:spPr>
      </p:pic>
      <p:pic>
        <p:nvPicPr>
          <p:cNvPr id="16" name="Picture 15">
            <a:extLst>
              <a:ext uri="{FF2B5EF4-FFF2-40B4-BE49-F238E27FC236}">
                <a16:creationId xmlns:a16="http://schemas.microsoft.com/office/drawing/2014/main" id="{6FB33A29-A573-11DC-2245-0D31D3732DDB}"/>
              </a:ext>
            </a:extLst>
          </p:cNvPr>
          <p:cNvPicPr>
            <a:picLocks noChangeAspect="1"/>
          </p:cNvPicPr>
          <p:nvPr/>
        </p:nvPicPr>
        <p:blipFill rotWithShape="1">
          <a:blip r:embed="rId4"/>
          <a:srcRect l="40769" t="84532" r="33661" b="-1"/>
          <a:stretch/>
        </p:blipFill>
        <p:spPr>
          <a:xfrm>
            <a:off x="5737057" y="4657135"/>
            <a:ext cx="1381441" cy="653318"/>
          </a:xfrm>
          <a:prstGeom prst="rect">
            <a:avLst/>
          </a:prstGeom>
        </p:spPr>
      </p:pic>
      <p:pic>
        <p:nvPicPr>
          <p:cNvPr id="18" name="Picture 17">
            <a:extLst>
              <a:ext uri="{FF2B5EF4-FFF2-40B4-BE49-F238E27FC236}">
                <a16:creationId xmlns:a16="http://schemas.microsoft.com/office/drawing/2014/main" id="{C4BE49EE-2C0E-9AD2-5525-E1AD08686E3A}"/>
              </a:ext>
            </a:extLst>
          </p:cNvPr>
          <p:cNvPicPr>
            <a:picLocks noChangeAspect="1"/>
          </p:cNvPicPr>
          <p:nvPr/>
        </p:nvPicPr>
        <p:blipFill rotWithShape="1">
          <a:blip r:embed="rId4"/>
          <a:srcRect l="68874" t="19326" b="64583"/>
          <a:stretch/>
        </p:blipFill>
        <p:spPr>
          <a:xfrm>
            <a:off x="7421822" y="1890193"/>
            <a:ext cx="1681582" cy="679633"/>
          </a:xfrm>
          <a:prstGeom prst="rect">
            <a:avLst/>
          </a:prstGeom>
        </p:spPr>
      </p:pic>
      <p:pic>
        <p:nvPicPr>
          <p:cNvPr id="20" name="Picture 19">
            <a:extLst>
              <a:ext uri="{FF2B5EF4-FFF2-40B4-BE49-F238E27FC236}">
                <a16:creationId xmlns:a16="http://schemas.microsoft.com/office/drawing/2014/main" id="{C5569DA0-084A-3F3E-8EC8-D5A0D034565F}"/>
              </a:ext>
            </a:extLst>
          </p:cNvPr>
          <p:cNvPicPr>
            <a:picLocks noChangeAspect="1"/>
          </p:cNvPicPr>
          <p:nvPr/>
        </p:nvPicPr>
        <p:blipFill rotWithShape="1">
          <a:blip r:embed="rId4"/>
          <a:srcRect t="19671" r="68874" b="65921"/>
          <a:stretch/>
        </p:blipFill>
        <p:spPr>
          <a:xfrm>
            <a:off x="3410559" y="1980391"/>
            <a:ext cx="1681582" cy="608522"/>
          </a:xfrm>
          <a:prstGeom prst="rect">
            <a:avLst/>
          </a:prstGeom>
        </p:spPr>
      </p:pic>
      <p:pic>
        <p:nvPicPr>
          <p:cNvPr id="5" name="Picture 4" descr="A picture containing text, ax&#10;&#10;Description automatically generated">
            <a:extLst>
              <a:ext uri="{FF2B5EF4-FFF2-40B4-BE49-F238E27FC236}">
                <a16:creationId xmlns:a16="http://schemas.microsoft.com/office/drawing/2014/main" id="{D3354004-3C61-62C9-E108-E3517BD36A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73014">
            <a:off x="3591982" y="2754158"/>
            <a:ext cx="2025720" cy="2352776"/>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288BA8B0-3A02-8C8D-6A36-86A73E8B38B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65773" y="1107942"/>
            <a:ext cx="2025720" cy="1097612"/>
          </a:xfrm>
          <a:prstGeom prst="rect">
            <a:avLst/>
          </a:prstGeom>
        </p:spPr>
      </p:pic>
      <p:pic>
        <p:nvPicPr>
          <p:cNvPr id="10" name="Picture 9" descr="A picture containing text, ax, vector graphics&#10;&#10;Description automatically generated">
            <a:extLst>
              <a:ext uri="{FF2B5EF4-FFF2-40B4-BE49-F238E27FC236}">
                <a16:creationId xmlns:a16="http://schemas.microsoft.com/office/drawing/2014/main" id="{8C1580B2-3922-0FCF-D2E6-8F5DE0DEB04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083619">
            <a:off x="7365088" y="2763751"/>
            <a:ext cx="1700463" cy="2352776"/>
          </a:xfrm>
          <a:prstGeom prst="rect">
            <a:avLst/>
          </a:prstGeom>
        </p:spPr>
      </p:pic>
      <p:sp>
        <p:nvSpPr>
          <p:cNvPr id="4" name="Slide Number Placeholder 3">
            <a:extLst>
              <a:ext uri="{FF2B5EF4-FFF2-40B4-BE49-F238E27FC236}">
                <a16:creationId xmlns:a16="http://schemas.microsoft.com/office/drawing/2014/main" id="{8C9737B1-188A-73C2-E360-DB4576805D5D}"/>
              </a:ext>
            </a:extLst>
          </p:cNvPr>
          <p:cNvSpPr>
            <a:spLocks noGrp="1"/>
          </p:cNvSpPr>
          <p:nvPr>
            <p:ph type="sldNum" sz="quarter" idx="10"/>
          </p:nvPr>
        </p:nvSpPr>
        <p:spPr/>
        <p:txBody>
          <a:bodyPr/>
          <a:lstStyle/>
          <a:p>
            <a:fld id="{C855AFFB-64D9-4FA4-905E-E079B4C44CCB}" type="slidenum">
              <a:rPr lang="en-US" sz="1800" smtClean="0"/>
              <a:pPr/>
              <a:t>4</a:t>
            </a:fld>
            <a:r>
              <a:rPr lang="en-US" dirty="0">
                <a:latin typeface="Avenir Next LT Pro" panose="020B0504020202020204" pitchFamily="34" charset="0"/>
              </a:rPr>
              <a:t>.</a:t>
            </a:r>
            <a:endParaRPr lang="en-US" dirty="0"/>
          </a:p>
        </p:txBody>
      </p:sp>
    </p:spTree>
    <p:extLst>
      <p:ext uri="{BB962C8B-B14F-4D97-AF65-F5344CB8AC3E}">
        <p14:creationId xmlns:p14="http://schemas.microsoft.com/office/powerpoint/2010/main" val="13386865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lamin' Icicle: 2016">
            <a:extLst>
              <a:ext uri="{FF2B5EF4-FFF2-40B4-BE49-F238E27FC236}">
                <a16:creationId xmlns:a16="http://schemas.microsoft.com/office/drawing/2014/main" id="{4CD15D08-8875-633D-9D56-F4E26363B7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299" y="1792899"/>
            <a:ext cx="3213147" cy="270496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D6D450A0-11F1-8DCB-7228-98E103EA3328}"/>
              </a:ext>
            </a:extLst>
          </p:cNvPr>
          <p:cNvSpPr txBox="1">
            <a:spLocks/>
          </p:cNvSpPr>
          <p:nvPr/>
        </p:nvSpPr>
        <p:spPr>
          <a:xfrm>
            <a:off x="799299" y="224143"/>
            <a:ext cx="10914906" cy="1018568"/>
          </a:xfrm>
          <a:prstGeom prst="rect">
            <a:avLst/>
          </a:prstGeom>
        </p:spPr>
        <p:txBody>
          <a:bodyPr>
            <a:normAutofit fontScale="92500"/>
          </a:bodyPr>
          <a:lstStyle>
            <a:lvl1pPr algn="l" defTabSz="685783" rtl="0" eaLnBrk="1" latinLnBrk="0" hangingPunct="1">
              <a:lnSpc>
                <a:spcPct val="90000"/>
              </a:lnSpc>
              <a:spcBef>
                <a:spcPct val="0"/>
              </a:spcBef>
              <a:buNone/>
              <a:defRPr sz="3300" b="1" kern="1200">
                <a:solidFill>
                  <a:srgbClr val="553278"/>
                </a:solidFill>
                <a:latin typeface="+mj-lt"/>
                <a:ea typeface="+mj-ea"/>
                <a:cs typeface="+mj-cs"/>
              </a:defRPr>
            </a:lvl1pPr>
          </a:lstStyle>
          <a:p>
            <a:pPr algn="ctr"/>
            <a:r>
              <a:rPr lang="en-US" sz="4000" dirty="0">
                <a:solidFill>
                  <a:schemeClr val="tx1"/>
                </a:solidFill>
              </a:rPr>
              <a:t>When Services are Not Culturally Competent</a:t>
            </a:r>
          </a:p>
        </p:txBody>
      </p:sp>
      <p:sp>
        <p:nvSpPr>
          <p:cNvPr id="2" name="Slide Number Placeholder 1">
            <a:extLst>
              <a:ext uri="{FF2B5EF4-FFF2-40B4-BE49-F238E27FC236}">
                <a16:creationId xmlns:a16="http://schemas.microsoft.com/office/drawing/2014/main" id="{CA58330E-B302-941E-A1FD-BCF996EFDF94}"/>
              </a:ext>
            </a:extLst>
          </p:cNvPr>
          <p:cNvSpPr>
            <a:spLocks noGrp="1"/>
          </p:cNvSpPr>
          <p:nvPr>
            <p:ph type="sldNum" sz="quarter" idx="10"/>
          </p:nvPr>
        </p:nvSpPr>
        <p:spPr/>
        <p:txBody>
          <a:bodyPr/>
          <a:lstStyle/>
          <a:p>
            <a:fld id="{2BD7111A-828E-4BD5-AFC4-4F3C8C1CE27D}" type="slidenum">
              <a:rPr lang="en-US" sz="1800" smtClean="0"/>
              <a:pPr/>
              <a:t>5</a:t>
            </a:fld>
            <a:r>
              <a:rPr lang="en-US" dirty="0"/>
              <a:t>.</a:t>
            </a:r>
          </a:p>
        </p:txBody>
      </p:sp>
      <p:sp>
        <p:nvSpPr>
          <p:cNvPr id="4" name="TextBox 3">
            <a:extLst>
              <a:ext uri="{FF2B5EF4-FFF2-40B4-BE49-F238E27FC236}">
                <a16:creationId xmlns:a16="http://schemas.microsoft.com/office/drawing/2014/main" id="{5A2DF9AE-3F6E-066E-A66B-D749FDF1483D}"/>
              </a:ext>
            </a:extLst>
          </p:cNvPr>
          <p:cNvSpPr txBox="1"/>
          <p:nvPr/>
        </p:nvSpPr>
        <p:spPr>
          <a:xfrm>
            <a:off x="4684653" y="1389593"/>
            <a:ext cx="6989805" cy="3139321"/>
          </a:xfrm>
          <a:prstGeom prst="rect">
            <a:avLst/>
          </a:prstGeom>
          <a:noFill/>
        </p:spPr>
        <p:txBody>
          <a:bodyPr wrap="square">
            <a:spAutoFit/>
          </a:bodyPr>
          <a:lstStyle/>
          <a:p>
            <a:pPr algn="ctr"/>
            <a:r>
              <a:rPr lang="en-US" b="1" dirty="0">
                <a:solidFill>
                  <a:sysClr val="windowText" lastClr="000000"/>
                </a:solidFill>
              </a:rPr>
              <a:t>When services do not meet the definition of cultural competence, consumers could experience</a:t>
            </a:r>
          </a:p>
          <a:p>
            <a:pPr algn="ctr"/>
            <a:endParaRPr lang="en-US" b="1" dirty="0">
              <a:solidFill>
                <a:sysClr val="windowText" lastClr="000000"/>
              </a:solidFill>
            </a:endParaRPr>
          </a:p>
          <a:p>
            <a:pPr marL="285750" indent="-285750">
              <a:buFont typeface="Arial" panose="020B0604020202020204" pitchFamily="34" charset="0"/>
              <a:buChar char="•"/>
            </a:pPr>
            <a:r>
              <a:rPr lang="en-US" dirty="0"/>
              <a:t>Feeling of being insulted or treated rudely.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Fear of contacting their LDSS or HRA office, NY State of Health, an Assistor or Facilitated Enroller, or a health plan.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solidFill>
                  <a:sysClr val="windowText" lastClr="000000"/>
                </a:solidFill>
              </a:rPr>
              <a:t>Feeling confused and overwhelmed about health insurance.</a:t>
            </a:r>
          </a:p>
          <a:p>
            <a:pPr marL="285750" indent="-285750">
              <a:buFont typeface="Arial" panose="020B0604020202020204" pitchFamily="34" charset="0"/>
              <a:buChar char="•"/>
            </a:pPr>
            <a:endParaRPr lang="en-US" dirty="0">
              <a:solidFill>
                <a:sysClr val="windowText" lastClr="000000"/>
              </a:solidFill>
            </a:endParaRPr>
          </a:p>
          <a:p>
            <a:pPr marL="285750" indent="-285750">
              <a:buFont typeface="Arial" panose="020B0604020202020204" pitchFamily="34" charset="0"/>
              <a:buChar char="•"/>
            </a:pPr>
            <a:r>
              <a:rPr lang="en-US" dirty="0">
                <a:solidFill>
                  <a:sysClr val="windowText" lastClr="000000"/>
                </a:solidFill>
              </a:rPr>
              <a:t>Feeling unwelcome, unwanted and not valued.</a:t>
            </a:r>
          </a:p>
        </p:txBody>
      </p:sp>
    </p:spTree>
    <p:extLst>
      <p:ext uri="{BB962C8B-B14F-4D97-AF65-F5344CB8AC3E}">
        <p14:creationId xmlns:p14="http://schemas.microsoft.com/office/powerpoint/2010/main" val="9304504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A6EEE11-C534-F60E-F99D-6E67D53B5EB4}"/>
              </a:ext>
            </a:extLst>
          </p:cNvPr>
          <p:cNvPicPr>
            <a:picLocks noChangeAspect="1"/>
          </p:cNvPicPr>
          <p:nvPr/>
        </p:nvPicPr>
        <p:blipFill>
          <a:blip r:embed="rId3"/>
          <a:stretch>
            <a:fillRect/>
          </a:stretch>
        </p:blipFill>
        <p:spPr>
          <a:xfrm>
            <a:off x="1943996" y="913040"/>
            <a:ext cx="7905733" cy="4400965"/>
          </a:xfrm>
          <a:prstGeom prst="rect">
            <a:avLst/>
          </a:prstGeom>
        </p:spPr>
      </p:pic>
      <p:sp>
        <p:nvSpPr>
          <p:cNvPr id="3" name="Title 1">
            <a:extLst>
              <a:ext uri="{FF2B5EF4-FFF2-40B4-BE49-F238E27FC236}">
                <a16:creationId xmlns:a16="http://schemas.microsoft.com/office/drawing/2014/main" id="{8463E04F-7D6F-DD02-8052-A9433BD3ED0B}"/>
              </a:ext>
            </a:extLst>
          </p:cNvPr>
          <p:cNvSpPr txBox="1">
            <a:spLocks/>
          </p:cNvSpPr>
          <p:nvPr/>
        </p:nvSpPr>
        <p:spPr>
          <a:xfrm>
            <a:off x="642551" y="148202"/>
            <a:ext cx="11182865" cy="1018568"/>
          </a:xfrm>
          <a:prstGeom prst="rect">
            <a:avLst/>
          </a:prstGeom>
        </p:spPr>
        <p:txBody>
          <a:bodyPr>
            <a:normAutofit/>
          </a:bodyPr>
          <a:lstStyle>
            <a:lvl1pPr algn="l" defTabSz="685783" rtl="0" eaLnBrk="1" latinLnBrk="0" hangingPunct="1">
              <a:lnSpc>
                <a:spcPct val="90000"/>
              </a:lnSpc>
              <a:spcBef>
                <a:spcPct val="0"/>
              </a:spcBef>
              <a:buNone/>
              <a:defRPr sz="3300" b="1" kern="1200">
                <a:solidFill>
                  <a:srgbClr val="553278"/>
                </a:solidFill>
                <a:latin typeface="+mj-lt"/>
                <a:ea typeface="+mj-ea"/>
                <a:cs typeface="+mj-cs"/>
              </a:defRPr>
            </a:lvl1pPr>
          </a:lstStyle>
          <a:p>
            <a:pPr algn="ctr"/>
            <a:r>
              <a:rPr lang="en-US" dirty="0">
                <a:solidFill>
                  <a:schemeClr val="tx1"/>
                </a:solidFill>
              </a:rPr>
              <a:t>How to be Culturally Competent</a:t>
            </a:r>
          </a:p>
        </p:txBody>
      </p:sp>
      <p:sp>
        <p:nvSpPr>
          <p:cNvPr id="2" name="Slide Number Placeholder 1">
            <a:extLst>
              <a:ext uri="{FF2B5EF4-FFF2-40B4-BE49-F238E27FC236}">
                <a16:creationId xmlns:a16="http://schemas.microsoft.com/office/drawing/2014/main" id="{ABC07C9B-0EC3-C964-551C-68E3BB2BE7F9}"/>
              </a:ext>
            </a:extLst>
          </p:cNvPr>
          <p:cNvSpPr>
            <a:spLocks noGrp="1"/>
          </p:cNvSpPr>
          <p:nvPr>
            <p:ph type="sldNum" sz="quarter" idx="10"/>
          </p:nvPr>
        </p:nvSpPr>
        <p:spPr/>
        <p:txBody>
          <a:bodyPr/>
          <a:lstStyle/>
          <a:p>
            <a:fld id="{2BD7111A-828E-4BD5-AFC4-4F3C8C1CE27D}" type="slidenum">
              <a:rPr lang="en-US" sz="1800" smtClean="0"/>
              <a:pPr/>
              <a:t>6</a:t>
            </a:fld>
            <a:r>
              <a:rPr lang="en-US" dirty="0"/>
              <a:t>.</a:t>
            </a:r>
          </a:p>
        </p:txBody>
      </p:sp>
      <p:sp>
        <p:nvSpPr>
          <p:cNvPr id="6" name="TextBox 5">
            <a:extLst>
              <a:ext uri="{FF2B5EF4-FFF2-40B4-BE49-F238E27FC236}">
                <a16:creationId xmlns:a16="http://schemas.microsoft.com/office/drawing/2014/main" id="{1A2B7FA9-CE4F-F872-7FC6-65379E76AE7E}"/>
              </a:ext>
            </a:extLst>
          </p:cNvPr>
          <p:cNvSpPr txBox="1"/>
          <p:nvPr/>
        </p:nvSpPr>
        <p:spPr>
          <a:xfrm>
            <a:off x="2143133" y="5831661"/>
            <a:ext cx="7905733" cy="461665"/>
          </a:xfrm>
          <a:prstGeom prst="rect">
            <a:avLst/>
          </a:prstGeom>
          <a:noFill/>
        </p:spPr>
        <p:txBody>
          <a:bodyPr wrap="square" rtlCol="0">
            <a:spAutoFit/>
          </a:bodyPr>
          <a:lstStyle/>
          <a:p>
            <a:pPr algn="ctr"/>
            <a:r>
              <a:rPr lang="en-US" sz="1200" dirty="0">
                <a:solidFill>
                  <a:schemeClr val="bg1"/>
                </a:solidFill>
              </a:rPr>
              <a:t>Source: 2013 National Center for Cultural Competence.  Excerpt from Cross, T.L., Bazron, B.J. Dennis, K.W., Issacs, M.R. &amp; Benjamin M.P. Towards A Culturally Competent System of Care, (Vol 1). Washington, D.C. (1989).</a:t>
            </a:r>
          </a:p>
        </p:txBody>
      </p:sp>
    </p:spTree>
    <p:extLst>
      <p:ext uri="{BB962C8B-B14F-4D97-AF65-F5344CB8AC3E}">
        <p14:creationId xmlns:p14="http://schemas.microsoft.com/office/powerpoint/2010/main" val="37088752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031">
            <a:extLst>
              <a:ext uri="{FF2B5EF4-FFF2-40B4-BE49-F238E27FC236}">
                <a16:creationId xmlns:a16="http://schemas.microsoft.com/office/drawing/2014/main" id="{7067616D-1DC5-CF12-E39E-4F446B6B7716}"/>
              </a:ext>
            </a:extLst>
          </p:cNvPr>
          <p:cNvPicPr>
            <a:picLocks noGrp="1" noChangeAspect="1"/>
          </p:cNvPicPr>
          <p:nvPr isPhoto="1"/>
        </p:nvPicPr>
        <p:blipFill rotWithShape="1">
          <a:blip r:embed="rId3">
            <a:lum/>
            <a:extLst>
              <a:ext uri="{28A0092B-C50C-407E-A947-70E740481C1C}">
                <a14:useLocalDpi xmlns:a14="http://schemas.microsoft.com/office/drawing/2010/main" val="0"/>
              </a:ext>
            </a:extLst>
          </a:blip>
          <a:srcRect l="45640" t="17553" r="3240" b="28607"/>
          <a:stretch/>
        </p:blipFill>
        <p:spPr>
          <a:xfrm>
            <a:off x="6702251" y="1661408"/>
            <a:ext cx="4918224" cy="3296036"/>
          </a:xfrm>
          <a:prstGeom prst="rect">
            <a:avLst/>
          </a:prstGeom>
        </p:spPr>
      </p:pic>
      <p:sp>
        <p:nvSpPr>
          <p:cNvPr id="4" name="Title 1">
            <a:extLst>
              <a:ext uri="{FF2B5EF4-FFF2-40B4-BE49-F238E27FC236}">
                <a16:creationId xmlns:a16="http://schemas.microsoft.com/office/drawing/2014/main" id="{F0D4B1B2-7616-6E98-1BC1-C676F16355C7}"/>
              </a:ext>
            </a:extLst>
          </p:cNvPr>
          <p:cNvSpPr txBox="1">
            <a:spLocks/>
          </p:cNvSpPr>
          <p:nvPr/>
        </p:nvSpPr>
        <p:spPr>
          <a:xfrm>
            <a:off x="345990" y="237061"/>
            <a:ext cx="11553568" cy="1018568"/>
          </a:xfrm>
          <a:prstGeom prst="rect">
            <a:avLst/>
          </a:prstGeom>
        </p:spPr>
        <p:txBody>
          <a:bodyPr>
            <a:normAutofit/>
          </a:bodyPr>
          <a:lstStyle>
            <a:lvl1pPr algn="l" defTabSz="685783" rtl="0" eaLnBrk="1" latinLnBrk="0" hangingPunct="1">
              <a:lnSpc>
                <a:spcPct val="90000"/>
              </a:lnSpc>
              <a:spcBef>
                <a:spcPct val="0"/>
              </a:spcBef>
              <a:buNone/>
              <a:defRPr sz="3300" b="1" kern="1200">
                <a:solidFill>
                  <a:srgbClr val="553278"/>
                </a:solidFill>
                <a:latin typeface="+mj-lt"/>
                <a:ea typeface="+mj-ea"/>
                <a:cs typeface="+mj-cs"/>
              </a:defRPr>
            </a:lvl1pPr>
          </a:lstStyle>
          <a:p>
            <a:pPr algn="ctr"/>
            <a:r>
              <a:rPr lang="en-US" dirty="0">
                <a:solidFill>
                  <a:schemeClr val="tx1"/>
                </a:solidFill>
              </a:rPr>
              <a:t>Acknowledge and Value Cultural Differences </a:t>
            </a:r>
          </a:p>
        </p:txBody>
      </p:sp>
      <p:sp>
        <p:nvSpPr>
          <p:cNvPr id="5" name="TextBox 4">
            <a:extLst>
              <a:ext uri="{FF2B5EF4-FFF2-40B4-BE49-F238E27FC236}">
                <a16:creationId xmlns:a16="http://schemas.microsoft.com/office/drawing/2014/main" id="{D162ADFB-8887-B004-2438-A7B9CE50F350}"/>
              </a:ext>
            </a:extLst>
          </p:cNvPr>
          <p:cNvSpPr txBox="1"/>
          <p:nvPr/>
        </p:nvSpPr>
        <p:spPr>
          <a:xfrm>
            <a:off x="271849" y="1817481"/>
            <a:ext cx="6455115" cy="3139321"/>
          </a:xfrm>
          <a:prstGeom prst="rect">
            <a:avLst/>
          </a:prstGeom>
          <a:noFill/>
        </p:spPr>
        <p:txBody>
          <a:bodyPr wrap="square" rtlCol="0">
            <a:spAutoFit/>
          </a:bodyPr>
          <a:lstStyle/>
          <a:p>
            <a:pPr marL="285750" indent="-285750" algn="l">
              <a:buFont typeface="Arial" panose="020B0604020202020204" pitchFamily="34" charset="0"/>
              <a:buChar char="•"/>
            </a:pPr>
            <a:r>
              <a:rPr lang="en-US" sz="2000" dirty="0"/>
              <a:t>Ask about language preference</a:t>
            </a:r>
          </a:p>
          <a:p>
            <a:pPr marL="285750" indent="-285750" algn="l">
              <a:buFont typeface="Arial" panose="020B0604020202020204" pitchFamily="34" charset="0"/>
              <a:buChar char="•"/>
            </a:pPr>
            <a:endParaRPr lang="en-US" sz="2000" dirty="0"/>
          </a:p>
          <a:p>
            <a:pPr marL="285750" indent="-285750" algn="l">
              <a:buFont typeface="Arial" panose="020B0604020202020204" pitchFamily="34" charset="0"/>
              <a:buChar char="•"/>
            </a:pPr>
            <a:r>
              <a:rPr lang="en-US" sz="2000" dirty="0"/>
              <a:t>Offer services at convenient hours</a:t>
            </a:r>
          </a:p>
          <a:p>
            <a:pPr marL="285750" indent="-285750" algn="l">
              <a:buFont typeface="Arial" panose="020B0604020202020204" pitchFamily="34" charset="0"/>
              <a:buChar char="•"/>
            </a:pPr>
            <a:endParaRPr lang="en-US" sz="2000" dirty="0"/>
          </a:p>
          <a:p>
            <a:pPr marL="285750" indent="-285750" algn="l">
              <a:buFont typeface="Arial" panose="020B0604020202020204" pitchFamily="34" charset="0"/>
              <a:buChar char="•"/>
            </a:pPr>
            <a:r>
              <a:rPr lang="en-US" sz="2000" dirty="0"/>
              <a:t>Respect consumers’ decision-making processes</a:t>
            </a:r>
          </a:p>
          <a:p>
            <a:pPr marL="285750" indent="-285750" algn="l">
              <a:buFont typeface="Arial" panose="020B0604020202020204" pitchFamily="34" charset="0"/>
              <a:buChar char="•"/>
            </a:pPr>
            <a:endParaRPr lang="en-US" sz="2000" dirty="0"/>
          </a:p>
          <a:p>
            <a:pPr marL="285750" indent="-285750" algn="l">
              <a:buFont typeface="Arial" panose="020B0604020202020204" pitchFamily="34" charset="0"/>
              <a:buChar char="•"/>
            </a:pPr>
            <a:r>
              <a:rPr lang="en-US" sz="2000" dirty="0"/>
              <a:t>Provide facts to help consumers make decisions</a:t>
            </a:r>
          </a:p>
          <a:p>
            <a:pPr marL="285750" indent="-285750" algn="l">
              <a:buFont typeface="Arial" panose="020B0604020202020204" pitchFamily="34" charset="0"/>
              <a:buChar char="•"/>
            </a:pPr>
            <a:endParaRPr lang="en-US" sz="2000" dirty="0"/>
          </a:p>
          <a:p>
            <a:pPr marL="285750" indent="-285750" algn="l">
              <a:buFont typeface="Arial" panose="020B0604020202020204" pitchFamily="34" charset="0"/>
              <a:buChar char="•"/>
            </a:pPr>
            <a:r>
              <a:rPr lang="en-US" sz="2000" dirty="0"/>
              <a:t>Provide high quality services to all consumers</a:t>
            </a:r>
          </a:p>
          <a:p>
            <a:pPr algn="l"/>
            <a:endParaRPr lang="en-US" dirty="0"/>
          </a:p>
        </p:txBody>
      </p:sp>
      <p:sp>
        <p:nvSpPr>
          <p:cNvPr id="6" name="TextBox 5">
            <a:extLst>
              <a:ext uri="{FF2B5EF4-FFF2-40B4-BE49-F238E27FC236}">
                <a16:creationId xmlns:a16="http://schemas.microsoft.com/office/drawing/2014/main" id="{F712FFFA-685B-B7AC-6FBA-7134C291B43F}"/>
              </a:ext>
            </a:extLst>
          </p:cNvPr>
          <p:cNvSpPr txBox="1"/>
          <p:nvPr/>
        </p:nvSpPr>
        <p:spPr>
          <a:xfrm>
            <a:off x="2458995" y="5738752"/>
            <a:ext cx="7500552" cy="692497"/>
          </a:xfrm>
          <a:prstGeom prst="rect">
            <a:avLst/>
          </a:prstGeom>
          <a:noFill/>
        </p:spPr>
        <p:txBody>
          <a:bodyPr wrap="square" rtlCol="0">
            <a:spAutoFit/>
          </a:bodyPr>
          <a:lstStyle/>
          <a:p>
            <a:pPr algn="ctr"/>
            <a:r>
              <a:rPr lang="en-US" sz="1300" dirty="0">
                <a:solidFill>
                  <a:schemeClr val="bg1"/>
                </a:solidFill>
              </a:rPr>
              <a:t>Source: excerpt from Conceptual Frameworks, Models, and Guiding Values and Principles. </a:t>
            </a:r>
          </a:p>
          <a:p>
            <a:pPr algn="ctr"/>
            <a:r>
              <a:rPr lang="en-US" sz="1300" dirty="0">
                <a:solidFill>
                  <a:schemeClr val="bg1"/>
                </a:solidFill>
              </a:rPr>
              <a:t>National Center for Cultural Competence.  Georgetown University.  Retrieved on 6/27/13 from https://nccc.georgetown.edu/foundations/framework.php  </a:t>
            </a:r>
          </a:p>
        </p:txBody>
      </p:sp>
      <p:sp>
        <p:nvSpPr>
          <p:cNvPr id="2" name="Slide Number Placeholder 1">
            <a:extLst>
              <a:ext uri="{FF2B5EF4-FFF2-40B4-BE49-F238E27FC236}">
                <a16:creationId xmlns:a16="http://schemas.microsoft.com/office/drawing/2014/main" id="{7D81151E-1B11-1017-AFCD-E13C8A877AE2}"/>
              </a:ext>
            </a:extLst>
          </p:cNvPr>
          <p:cNvSpPr>
            <a:spLocks noGrp="1"/>
          </p:cNvSpPr>
          <p:nvPr>
            <p:ph type="sldNum" sz="quarter" idx="10"/>
          </p:nvPr>
        </p:nvSpPr>
        <p:spPr/>
        <p:txBody>
          <a:bodyPr/>
          <a:lstStyle/>
          <a:p>
            <a:fld id="{2BD7111A-828E-4BD5-AFC4-4F3C8C1CE27D}" type="slidenum">
              <a:rPr lang="en-US" sz="1800" smtClean="0"/>
              <a:pPr/>
              <a:t>7</a:t>
            </a:fld>
            <a:r>
              <a:rPr lang="en-US" dirty="0"/>
              <a:t>.</a:t>
            </a:r>
          </a:p>
        </p:txBody>
      </p:sp>
    </p:spTree>
    <p:extLst>
      <p:ext uri="{BB962C8B-B14F-4D97-AF65-F5344CB8AC3E}">
        <p14:creationId xmlns:p14="http://schemas.microsoft.com/office/powerpoint/2010/main" val="25013154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E1ECF-353F-0EAA-E9BA-75E32EF0FC1F}"/>
              </a:ext>
            </a:extLst>
          </p:cNvPr>
          <p:cNvSpPr>
            <a:spLocks noGrp="1"/>
          </p:cNvSpPr>
          <p:nvPr>
            <p:ph type="title"/>
          </p:nvPr>
        </p:nvSpPr>
        <p:spPr/>
        <p:txBody>
          <a:bodyPr>
            <a:normAutofit/>
          </a:bodyPr>
          <a:lstStyle/>
          <a:p>
            <a:r>
              <a:rPr lang="en-US" dirty="0"/>
              <a:t>Understand your Own Culture</a:t>
            </a:r>
          </a:p>
        </p:txBody>
      </p:sp>
      <p:sp>
        <p:nvSpPr>
          <p:cNvPr id="3" name="Slide Number Placeholder 2">
            <a:extLst>
              <a:ext uri="{FF2B5EF4-FFF2-40B4-BE49-F238E27FC236}">
                <a16:creationId xmlns:a16="http://schemas.microsoft.com/office/drawing/2014/main" id="{CDBB38D1-167D-B1F6-ED3B-84FF74B07743}"/>
              </a:ext>
            </a:extLst>
          </p:cNvPr>
          <p:cNvSpPr>
            <a:spLocks noGrp="1"/>
          </p:cNvSpPr>
          <p:nvPr>
            <p:ph type="sldNum" sz="quarter" idx="10"/>
          </p:nvPr>
        </p:nvSpPr>
        <p:spPr/>
        <p:txBody>
          <a:bodyPr/>
          <a:lstStyle/>
          <a:p>
            <a:fld id="{2BD7111A-828E-4BD5-AFC4-4F3C8C1CE27D}" type="slidenum">
              <a:rPr lang="en-US" sz="1800" smtClean="0"/>
              <a:pPr/>
              <a:t>8</a:t>
            </a:fld>
            <a:r>
              <a:rPr lang="en-US" sz="1800" dirty="0"/>
              <a:t>.</a:t>
            </a:r>
          </a:p>
        </p:txBody>
      </p:sp>
      <p:pic>
        <p:nvPicPr>
          <p:cNvPr id="4" name="Picture 3" descr="image033">
            <a:extLst>
              <a:ext uri="{FF2B5EF4-FFF2-40B4-BE49-F238E27FC236}">
                <a16:creationId xmlns:a16="http://schemas.microsoft.com/office/drawing/2014/main" id="{3C4E1AE3-6792-A0A4-3082-710A5D42BAB5}"/>
              </a:ext>
            </a:extLst>
          </p:cNvPr>
          <p:cNvPicPr>
            <a:picLocks noGrp="1" noChangeAspect="1"/>
          </p:cNvPicPr>
          <p:nvPr isPhoto="1"/>
        </p:nvPicPr>
        <p:blipFill rotWithShape="1">
          <a:blip r:embed="rId3">
            <a:lum/>
            <a:extLst>
              <a:ext uri="{28A0092B-C50C-407E-A947-70E740481C1C}">
                <a14:useLocalDpi xmlns:a14="http://schemas.microsoft.com/office/drawing/2010/main" val="0"/>
              </a:ext>
            </a:extLst>
          </a:blip>
          <a:srcRect l="50008" t="17890" r="5387" b="8523"/>
          <a:stretch/>
        </p:blipFill>
        <p:spPr>
          <a:xfrm>
            <a:off x="6303298" y="995523"/>
            <a:ext cx="4110044" cy="4314557"/>
          </a:xfrm>
          <a:prstGeom prst="rect">
            <a:avLst/>
          </a:prstGeom>
        </p:spPr>
      </p:pic>
      <p:pic>
        <p:nvPicPr>
          <p:cNvPr id="28" name="Picture 27" descr="image033">
            <a:extLst>
              <a:ext uri="{FF2B5EF4-FFF2-40B4-BE49-F238E27FC236}">
                <a16:creationId xmlns:a16="http://schemas.microsoft.com/office/drawing/2014/main" id="{1E9CB6B3-5614-A955-7517-0405908F9A23}"/>
              </a:ext>
            </a:extLst>
          </p:cNvPr>
          <p:cNvPicPr>
            <a:picLocks noGrp="1" noChangeAspect="1"/>
          </p:cNvPicPr>
          <p:nvPr isPhoto="1"/>
        </p:nvPicPr>
        <p:blipFill rotWithShape="1">
          <a:blip r:embed="rId3">
            <a:lum/>
            <a:extLst>
              <a:ext uri="{28A0092B-C50C-407E-A947-70E740481C1C}">
                <a14:useLocalDpi xmlns:a14="http://schemas.microsoft.com/office/drawing/2010/main" val="0"/>
              </a:ext>
            </a:extLst>
          </a:blip>
          <a:srcRect l="4205" t="33279" r="71997" b="16206"/>
          <a:stretch/>
        </p:blipFill>
        <p:spPr>
          <a:xfrm>
            <a:off x="2705415" y="1823843"/>
            <a:ext cx="2748655" cy="3712676"/>
          </a:xfrm>
          <a:prstGeom prst="rect">
            <a:avLst/>
          </a:prstGeom>
        </p:spPr>
      </p:pic>
      <p:sp>
        <p:nvSpPr>
          <p:cNvPr id="29" name="TextBox 28">
            <a:extLst>
              <a:ext uri="{FF2B5EF4-FFF2-40B4-BE49-F238E27FC236}">
                <a16:creationId xmlns:a16="http://schemas.microsoft.com/office/drawing/2014/main" id="{17593CF4-277A-40BA-A300-73848443ACE0}"/>
              </a:ext>
            </a:extLst>
          </p:cNvPr>
          <p:cNvSpPr txBox="1"/>
          <p:nvPr/>
        </p:nvSpPr>
        <p:spPr>
          <a:xfrm>
            <a:off x="505873" y="1030341"/>
            <a:ext cx="5997281" cy="830997"/>
          </a:xfrm>
          <a:prstGeom prst="rect">
            <a:avLst/>
          </a:prstGeom>
          <a:noFill/>
        </p:spPr>
        <p:txBody>
          <a:bodyPr wrap="square" rtlCol="0">
            <a:spAutoFit/>
          </a:bodyPr>
          <a:lstStyle/>
          <a:p>
            <a:pPr algn="ctr"/>
            <a:r>
              <a:rPr lang="en-US" sz="2400" b="1" dirty="0">
                <a:solidFill>
                  <a:srgbClr val="002060"/>
                </a:solidFill>
              </a:rPr>
              <a:t>What aspects of your own culture are the most important to you?</a:t>
            </a:r>
          </a:p>
        </p:txBody>
      </p:sp>
    </p:spTree>
    <p:extLst>
      <p:ext uri="{BB962C8B-B14F-4D97-AF65-F5344CB8AC3E}">
        <p14:creationId xmlns:p14="http://schemas.microsoft.com/office/powerpoint/2010/main" val="5869147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04D4B7A-08F0-850B-921B-D474999BE214}"/>
              </a:ext>
            </a:extLst>
          </p:cNvPr>
          <p:cNvSpPr txBox="1">
            <a:spLocks/>
          </p:cNvSpPr>
          <p:nvPr/>
        </p:nvSpPr>
        <p:spPr>
          <a:xfrm>
            <a:off x="0" y="307295"/>
            <a:ext cx="12192000" cy="557385"/>
          </a:xfrm>
          <a:prstGeom prst="rect">
            <a:avLst/>
          </a:prstGeom>
        </p:spPr>
        <p:txBody>
          <a:bodyPr>
            <a:normAutofit/>
          </a:bodyPr>
          <a:lstStyle>
            <a:lvl1pPr algn="l" defTabSz="685783" rtl="0" eaLnBrk="1" latinLnBrk="0" hangingPunct="1">
              <a:lnSpc>
                <a:spcPct val="90000"/>
              </a:lnSpc>
              <a:spcBef>
                <a:spcPct val="0"/>
              </a:spcBef>
              <a:buNone/>
              <a:defRPr sz="3300" b="1" kern="1200">
                <a:solidFill>
                  <a:srgbClr val="553278"/>
                </a:solidFill>
                <a:latin typeface="+mj-lt"/>
                <a:ea typeface="+mj-ea"/>
                <a:cs typeface="+mj-cs"/>
              </a:defRPr>
            </a:lvl1pPr>
          </a:lstStyle>
          <a:p>
            <a:pPr algn="ctr"/>
            <a:r>
              <a:rPr lang="en-US" dirty="0">
                <a:solidFill>
                  <a:schemeClr val="tx1"/>
                </a:solidFill>
              </a:rPr>
              <a:t>Engage in Self-Assessment</a:t>
            </a:r>
          </a:p>
        </p:txBody>
      </p:sp>
      <p:sp>
        <p:nvSpPr>
          <p:cNvPr id="4" name="TextBox 3">
            <a:extLst>
              <a:ext uri="{FF2B5EF4-FFF2-40B4-BE49-F238E27FC236}">
                <a16:creationId xmlns:a16="http://schemas.microsoft.com/office/drawing/2014/main" id="{53679B19-8637-CA4A-ECD0-7EE2B80F73DF}"/>
              </a:ext>
            </a:extLst>
          </p:cNvPr>
          <p:cNvSpPr txBox="1"/>
          <p:nvPr/>
        </p:nvSpPr>
        <p:spPr>
          <a:xfrm>
            <a:off x="506627" y="1114126"/>
            <a:ext cx="11448196" cy="4247317"/>
          </a:xfrm>
          <a:prstGeom prst="rect">
            <a:avLst/>
          </a:prstGeom>
          <a:noFill/>
        </p:spPr>
        <p:txBody>
          <a:bodyPr wrap="square" rtlCol="0">
            <a:spAutoFit/>
          </a:bodyPr>
          <a:lstStyle/>
          <a:p>
            <a:pPr algn="ctr"/>
            <a:r>
              <a:rPr lang="en-US" sz="2800" b="1" dirty="0">
                <a:solidFill>
                  <a:srgbClr val="002060"/>
                </a:solidFill>
              </a:rPr>
              <a:t>What cultural experiences from your own life could affect how you communicate with a consumer who is from a different culture than your own?</a:t>
            </a:r>
          </a:p>
          <a:p>
            <a:pPr algn="ctr"/>
            <a:endParaRPr lang="en-US" b="1" dirty="0"/>
          </a:p>
          <a:p>
            <a:pPr algn="ctr"/>
            <a:r>
              <a:rPr lang="en-US" sz="2800" b="1" dirty="0">
                <a:solidFill>
                  <a:srgbClr val="7030A0"/>
                </a:solidFill>
              </a:rPr>
              <a:t>What is one difference between you and consumers that could impact your ability to assist them to complete their enrollment in the Marketplace?</a:t>
            </a:r>
          </a:p>
          <a:p>
            <a:pPr algn="ctr"/>
            <a:endParaRPr lang="en-US" b="1" dirty="0">
              <a:solidFill>
                <a:srgbClr val="7030A0"/>
              </a:solidFill>
            </a:endParaRPr>
          </a:p>
          <a:p>
            <a:pPr algn="ctr"/>
            <a:r>
              <a:rPr lang="en-US" sz="2800" b="1" dirty="0">
                <a:solidFill>
                  <a:schemeClr val="tx2"/>
                </a:solidFill>
              </a:rPr>
              <a:t>How can you respond effectively to that person and avoid a cultural collision?</a:t>
            </a:r>
          </a:p>
        </p:txBody>
      </p:sp>
      <p:sp>
        <p:nvSpPr>
          <p:cNvPr id="5" name="Slide Number Placeholder 1">
            <a:extLst>
              <a:ext uri="{FF2B5EF4-FFF2-40B4-BE49-F238E27FC236}">
                <a16:creationId xmlns:a16="http://schemas.microsoft.com/office/drawing/2014/main" id="{3CAD93BD-CDC9-4D78-C384-43BB287A3476}"/>
              </a:ext>
            </a:extLst>
          </p:cNvPr>
          <p:cNvSpPr>
            <a:spLocks noGrp="1"/>
          </p:cNvSpPr>
          <p:nvPr>
            <p:ph type="sldNum" sz="quarter" idx="10"/>
          </p:nvPr>
        </p:nvSpPr>
        <p:spPr>
          <a:xfrm>
            <a:off x="4724400" y="6313662"/>
            <a:ext cx="2743200" cy="365125"/>
          </a:xfrm>
        </p:spPr>
        <p:txBody>
          <a:bodyPr/>
          <a:lstStyle/>
          <a:p>
            <a:fld id="{C855AFFB-64D9-4FA4-905E-E079B4C44CCB}" type="slidenum">
              <a:rPr lang="en-US" sz="1800" smtClean="0"/>
              <a:pPr/>
              <a:t>9</a:t>
            </a:fld>
            <a:r>
              <a:rPr lang="en-US" dirty="0">
                <a:latin typeface="Avenir Next LT Pro" panose="020B0504020202020204" pitchFamily="34" charset="0"/>
              </a:rPr>
              <a:t>.</a:t>
            </a:r>
          </a:p>
        </p:txBody>
      </p:sp>
    </p:spTree>
    <p:extLst>
      <p:ext uri="{BB962C8B-B14F-4D97-AF65-F5344CB8AC3E}">
        <p14:creationId xmlns:p14="http://schemas.microsoft.com/office/powerpoint/2010/main" val="18526048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ASTERLEFTMARGIN" val="53.8583"/>
  <p:tag name="MASTERTOPMARGIN" val="133.2284"/>
  <p:tag name="MASTERBOTTOMMARGIN" val="93.5432"/>
  <p:tag name="MASTERRIGHTMARGIN" val="53.8583"/>
  <p:tag name="CUSTMASTERLEFTMARGIN" val="53.8583"/>
  <p:tag name="CUSTMASTERTOPMARGIN" val="133.2284"/>
  <p:tag name="CUSTMASTERBOTTOMMARGIN" val="93.5432"/>
  <p:tag name="CUSTMASTERRIGHTMARGIN" val="53.8583"/>
  <p:tag name="GUIDESAPPLIEDTO" val="2"/>
  <p:tag name="TITLETOPMARGIN" val="42.5197"/>
  <p:tag name="TITLEBOTTOMMARGIN" val="96.378"/>
  <p:tag name="MAXCOLS" val="9"/>
  <p:tag name="MAXROWS" val="6"/>
  <p:tag name="MAXGUTTERROW" val="2 cm"/>
  <p:tag name="MAXGUTTERCOL" val="2 cm"/>
  <p:tag name="GUIDEMETRICUNIT" val="cm"/>
</p:tagLst>
</file>

<file path=ppt/tags/tag10.xml><?xml version="1.0" encoding="utf-8"?>
<p:tagLst xmlns:a="http://schemas.openxmlformats.org/drawingml/2006/main" xmlns:r="http://schemas.openxmlformats.org/officeDocument/2006/relationships" xmlns:p="http://schemas.openxmlformats.org/presentationml/2006/main">
  <p:tag name="MASTERTOPMARGIN" val="133.2283"/>
  <p:tag name="MASTERLEFTMARGIN" val="53.8583"/>
  <p:tag name="MASTERRIGHTMARGIN" val="53.8583"/>
  <p:tag name="MASTERBOTTOMMARGIN" val="93.5433"/>
  <p:tag name="GUIDEROWS" val="1"/>
  <p:tag name="GUTTERCOL" val="1.9 cm"/>
  <p:tag name="GUTTERROW" val="1.9 cm"/>
  <p:tag name="GUIDESAPPLIEDTO" val="2"/>
  <p:tag name="GUIDECOLS" val="2"/>
</p:tagLst>
</file>

<file path=ppt/tags/tag11.xml><?xml version="1.0" encoding="utf-8"?>
<p:tagLst xmlns:a="http://schemas.openxmlformats.org/drawingml/2006/main" xmlns:r="http://schemas.openxmlformats.org/officeDocument/2006/relationships" xmlns:p="http://schemas.openxmlformats.org/presentationml/2006/main">
  <p:tag name="MASTERTOPMARGIN" val="133.2283"/>
  <p:tag name="MASTERLEFTMARGIN" val="53.8583"/>
  <p:tag name="MASTERRIGHTMARGIN" val="53.8583"/>
  <p:tag name="MASTERBOTTOMMARGIN" val="93.5433"/>
  <p:tag name="GUIDEROWS" val="1"/>
  <p:tag name="GUTTERCOL" val="1.9 cm"/>
  <p:tag name="GUTTERROW" val="1.9 cm"/>
  <p:tag name="GUIDESAPPLIEDTO" val="2"/>
  <p:tag name="GUIDECOLS" val="2"/>
</p:tagLst>
</file>

<file path=ppt/tags/tag12.xml><?xml version="1.0" encoding="utf-8"?>
<p:tagLst xmlns:a="http://schemas.openxmlformats.org/drawingml/2006/main" xmlns:r="http://schemas.openxmlformats.org/officeDocument/2006/relationships" xmlns:p="http://schemas.openxmlformats.org/presentationml/2006/main">
  <p:tag name="MASTERTOPMARGIN" val="133.2283"/>
  <p:tag name="MASTERLEFTMARGIN" val="53.8583"/>
  <p:tag name="MASTERRIGHTMARGIN" val="53.8583"/>
  <p:tag name="MASTERBOTTOMMARGIN" val="93.5433"/>
  <p:tag name="GUIDEROWS" val="1"/>
  <p:tag name="GUTTERCOL" val="1.9 cm"/>
  <p:tag name="GUTTERROW" val="1.9 cm"/>
  <p:tag name="GUIDESAPPLIEDTO" val="2"/>
  <p:tag name="GUIDECOLS" val="2"/>
</p:tagLst>
</file>

<file path=ppt/tags/tag13.xml><?xml version="1.0" encoding="utf-8"?>
<p:tagLst xmlns:a="http://schemas.openxmlformats.org/drawingml/2006/main" xmlns:r="http://schemas.openxmlformats.org/officeDocument/2006/relationships" xmlns:p="http://schemas.openxmlformats.org/presentationml/2006/main">
  <p:tag name="MASTERTOPMARGIN" val="133.2283"/>
  <p:tag name="MASTERLEFTMARGIN" val="53.8583"/>
  <p:tag name="MASTERRIGHTMARGIN" val="53.8583"/>
  <p:tag name="MASTERBOTTOMMARGIN" val="93.5433"/>
  <p:tag name="GUIDEROWS" val="1"/>
  <p:tag name="GUIDESAPPLIEDTO" val="2"/>
  <p:tag name="GUTTERCOL" val="1.9 cm"/>
  <p:tag name="GUTTERROW" val="1.9 cm"/>
  <p:tag name="GUIDECOLS" val="2"/>
</p:tagLst>
</file>

<file path=ppt/tags/tag14.xml><?xml version="1.0" encoding="utf-8"?>
<p:tagLst xmlns:a="http://schemas.openxmlformats.org/drawingml/2006/main" xmlns:r="http://schemas.openxmlformats.org/officeDocument/2006/relationships" xmlns:p="http://schemas.openxmlformats.org/presentationml/2006/main">
  <p:tag name="MASTERTOPMARGIN" val="133.2283"/>
  <p:tag name="MASTERLEFTMARGIN" val="53.8583"/>
  <p:tag name="MASTERRIGHTMARGIN" val="53.8583"/>
  <p:tag name="MASTERBOTTOMMARGIN" val="93.5433"/>
  <p:tag name="GUIDEROWS" val="1"/>
  <p:tag name="GUIDESAPPLIEDTO" val="2"/>
  <p:tag name="GUIDECOLS" val="2"/>
  <p:tag name="GUTTERCOL" val="0.6 cm"/>
  <p:tag name="GUTTERROW" val="0.6 cm"/>
</p:tagLst>
</file>

<file path=ppt/tags/tag15.xml><?xml version="1.0" encoding="utf-8"?>
<p:tagLst xmlns:a="http://schemas.openxmlformats.org/drawingml/2006/main" xmlns:r="http://schemas.openxmlformats.org/officeDocument/2006/relationships" xmlns:p="http://schemas.openxmlformats.org/presentationml/2006/main">
  <p:tag name="MASTERTOPMARGIN" val="133.2283"/>
  <p:tag name="MASTERLEFTMARGIN" val="53.8583"/>
  <p:tag name="MASTERRIGHTMARGIN" val="53.8583"/>
  <p:tag name="MASTERBOTTOMMARGIN" val="93.5433"/>
  <p:tag name="GUIDESAPPLIEDTO" val="2"/>
  <p:tag name="GUIDECOLS" val="2"/>
  <p:tag name="GUTTERCOL" val="0.6 cm"/>
  <p:tag name="GUTTERROW" val="0.6 cm"/>
  <p:tag name="GUIDEROWS" val="2"/>
</p:tagLst>
</file>

<file path=ppt/tags/tag16.xml><?xml version="1.0" encoding="utf-8"?>
<p:tagLst xmlns:a="http://schemas.openxmlformats.org/drawingml/2006/main" xmlns:r="http://schemas.openxmlformats.org/officeDocument/2006/relationships" xmlns:p="http://schemas.openxmlformats.org/presentationml/2006/main">
  <p:tag name="MASTERTOPMARGIN" val="133.2283"/>
  <p:tag name="MASTERLEFTMARGIN" val="53.8583"/>
  <p:tag name="MASTERRIGHTMARGIN" val="53.8583"/>
  <p:tag name="MASTERBOTTOMMARGIN" val="93.5433"/>
  <p:tag name="GUIDESAPPLIEDTO" val="2"/>
  <p:tag name="GUTTERCOL" val="0.6 cm"/>
  <p:tag name="GUTTERROW" val="0.6 cm"/>
  <p:tag name="GUIDEROWS" val="2"/>
  <p:tag name="GUIDECOLS" val="3"/>
</p:tagLst>
</file>

<file path=ppt/tags/tag17.xml><?xml version="1.0" encoding="utf-8"?>
<p:tagLst xmlns:a="http://schemas.openxmlformats.org/drawingml/2006/main" xmlns:r="http://schemas.openxmlformats.org/officeDocument/2006/relationships" xmlns:p="http://schemas.openxmlformats.org/presentationml/2006/main">
  <p:tag name="MASTERTOPMARGIN" val="133.2283"/>
  <p:tag name="MASTERLEFTMARGIN" val="53.8583"/>
  <p:tag name="MASTERRIGHTMARGIN" val="53.8583"/>
  <p:tag name="MASTERBOTTOMMARGIN" val="93.5433"/>
  <p:tag name="GUIDEROWS" val="1"/>
  <p:tag name="GUIDESAPPLIEDTO" val="2"/>
  <p:tag name="GUTTERCOL" val="1.9 cm"/>
  <p:tag name="GUTTERROW" val="1.9 cm"/>
  <p:tag name="GUIDECOLS" val="2"/>
</p:tagLst>
</file>

<file path=ppt/tags/tag2.xml><?xml version="1.0" encoding="utf-8"?>
<p:tagLst xmlns:a="http://schemas.openxmlformats.org/drawingml/2006/main" xmlns:r="http://schemas.openxmlformats.org/officeDocument/2006/relationships" xmlns:p="http://schemas.openxmlformats.org/presentationml/2006/main">
  <p:tag name="GUIDESAPPLIEDTO" val="2"/>
  <p:tag name="GUIDECOLS" val="1"/>
  <p:tag name="GUIDEROWS" val="1"/>
  <p:tag name="MASTERTOPMARGIN" val="133.2283"/>
  <p:tag name="MASTERLEFTMARGIN" val="53.8583"/>
  <p:tag name="MASTERRIGHTMARGIN" val="53.8583"/>
  <p:tag name="MASTERBOTTOMMARGIN" val="93.5433"/>
  <p:tag name="GUTTERCOL" val="0.6 cm"/>
  <p:tag name="GUTTERROW" val="0.6 cm"/>
</p:tagLst>
</file>

<file path=ppt/tags/tag3.xml><?xml version="1.0" encoding="utf-8"?>
<p:tagLst xmlns:a="http://schemas.openxmlformats.org/drawingml/2006/main" xmlns:r="http://schemas.openxmlformats.org/officeDocument/2006/relationships" xmlns:p="http://schemas.openxmlformats.org/presentationml/2006/main">
  <p:tag name="MASTERTOPMARGIN" val="133.2283"/>
  <p:tag name="MASTERLEFTMARGIN" val="53.8583"/>
  <p:tag name="MASTERRIGHTMARGIN" val="53.8583"/>
  <p:tag name="MASTERBOTTOMMARGIN" val="93.5433"/>
  <p:tag name="GUIDECOLS" val="1"/>
  <p:tag name="GUIDEROWS" val="1"/>
  <p:tag name="GUTTERCOL" val="1.9 cm"/>
  <p:tag name="GUTTERROW" val="1.9 cm"/>
  <p:tag name="GUIDESAPPLIEDTO" val="2"/>
</p:tagLst>
</file>

<file path=ppt/tags/tag4.xml><?xml version="1.0" encoding="utf-8"?>
<p:tagLst xmlns:a="http://schemas.openxmlformats.org/drawingml/2006/main" xmlns:r="http://schemas.openxmlformats.org/officeDocument/2006/relationships" xmlns:p="http://schemas.openxmlformats.org/presentationml/2006/main">
  <p:tag name="MASTERTOPMARGIN" val="133.2283"/>
  <p:tag name="MASTERLEFTMARGIN" val="53.8583"/>
  <p:tag name="MASTERRIGHTMARGIN" val="53.8583"/>
  <p:tag name="MASTERBOTTOMMARGIN" val="93.5433"/>
  <p:tag name="GUIDECOLS" val="1"/>
  <p:tag name="GUIDEROWS" val="1"/>
  <p:tag name="GUTTERCOL" val="1.9 cm"/>
  <p:tag name="GUTTERROW" val="1.9 cm"/>
  <p:tag name="GUIDESAPPLIEDTO" val="2"/>
</p:tagLst>
</file>

<file path=ppt/tags/tag5.xml><?xml version="1.0" encoding="utf-8"?>
<p:tagLst xmlns:a="http://schemas.openxmlformats.org/drawingml/2006/main" xmlns:r="http://schemas.openxmlformats.org/officeDocument/2006/relationships" xmlns:p="http://schemas.openxmlformats.org/presentationml/2006/main">
  <p:tag name="MASTERTOPMARGIN" val="133.2283"/>
  <p:tag name="MASTERLEFTMARGIN" val="53.8583"/>
  <p:tag name="MASTERRIGHTMARGIN" val="53.8583"/>
  <p:tag name="MASTERBOTTOMMARGIN" val="93.5433"/>
  <p:tag name="CUSTMASTERTOPMARGIN" val="133.2283"/>
  <p:tag name="CUSTMASTERLEFTMARGIN" val="53.8583"/>
  <p:tag name="CUSTMASTERRIGHTMARGIN" val="53.8583"/>
  <p:tag name="CUSTMASTERBOTTOMMARGIN" val="93.5433"/>
  <p:tag name="GUIDECOLS" val="1"/>
  <p:tag name="GUIDEROWS" val="1"/>
  <p:tag name="GUTTERCOL" val="1.9 cm"/>
  <p:tag name="GUTTERROW" val="1.9 cm"/>
  <p:tag name="GUIDESAPPLIEDTO" val="2"/>
</p:tagLst>
</file>

<file path=ppt/tags/tag6.xml><?xml version="1.0" encoding="utf-8"?>
<p:tagLst xmlns:a="http://schemas.openxmlformats.org/drawingml/2006/main" xmlns:r="http://schemas.openxmlformats.org/officeDocument/2006/relationships" xmlns:p="http://schemas.openxmlformats.org/presentationml/2006/main">
  <p:tag name="MASTERTOPMARGIN" val="133.2283"/>
  <p:tag name="MASTERLEFTMARGIN" val="53.8583"/>
  <p:tag name="MASTERRIGHTMARGIN" val="53.8583"/>
  <p:tag name="MASTERBOTTOMMARGIN" val="93.5433"/>
  <p:tag name="CUSTMASTERTOPMARGIN" val="133.2283"/>
  <p:tag name="CUSTMASTERLEFTMARGIN" val="53.8583"/>
  <p:tag name="CUSTMASTERRIGHTMARGIN" val="53.8583"/>
  <p:tag name="CUSTMASTERBOTTOMMARGIN" val="93.5433"/>
  <p:tag name="GUIDECOLS" val="1"/>
  <p:tag name="GUIDEROWS" val="1"/>
  <p:tag name="GUTTERCOL" val="1.9 cm"/>
  <p:tag name="GUTTERROW" val="1.9 cm"/>
  <p:tag name="GUIDESAPPLIEDTO" val="2"/>
</p:tagLst>
</file>

<file path=ppt/tags/tag7.xml><?xml version="1.0" encoding="utf-8"?>
<p:tagLst xmlns:a="http://schemas.openxmlformats.org/drawingml/2006/main" xmlns:r="http://schemas.openxmlformats.org/officeDocument/2006/relationships" xmlns:p="http://schemas.openxmlformats.org/presentationml/2006/main">
  <p:tag name="MASTERTOPMARGIN" val="133.2283"/>
  <p:tag name="MASTERLEFTMARGIN" val="53.8583"/>
  <p:tag name="MASTERRIGHTMARGIN" val="53.8583"/>
  <p:tag name="MASTERBOTTOMMARGIN" val="93.5433"/>
  <p:tag name="GUIDECOLS" val="1"/>
  <p:tag name="GUIDEROWS" val="1"/>
  <p:tag name="GUIDESAPPLIEDTO" val="2"/>
  <p:tag name="GUTTERCOL" val="1.9 cm"/>
  <p:tag name="GUTTERROW" val="1.9 cm"/>
</p:tagLst>
</file>

<file path=ppt/tags/tag8.xml><?xml version="1.0" encoding="utf-8"?>
<p:tagLst xmlns:a="http://schemas.openxmlformats.org/drawingml/2006/main" xmlns:r="http://schemas.openxmlformats.org/officeDocument/2006/relationships" xmlns:p="http://schemas.openxmlformats.org/presentationml/2006/main">
  <p:tag name="MASTERTOPMARGIN" val="133.2283"/>
  <p:tag name="MASTERLEFTMARGIN" val="53.8583"/>
  <p:tag name="MASTERRIGHTMARGIN" val="53.8583"/>
  <p:tag name="MASTERBOTTOMMARGIN" val="93.5433"/>
  <p:tag name="GUIDECOLS" val="1"/>
  <p:tag name="GUIDEROWS" val="1"/>
  <p:tag name="GUTTERCOL" val="1.9 cm"/>
  <p:tag name="GUTTERROW" val="1.9 cm"/>
  <p:tag name="GUIDESAPPLIEDTO" val="2"/>
</p:tagLst>
</file>

<file path=ppt/tags/tag9.xml><?xml version="1.0" encoding="utf-8"?>
<p:tagLst xmlns:a="http://schemas.openxmlformats.org/drawingml/2006/main" xmlns:r="http://schemas.openxmlformats.org/officeDocument/2006/relationships" xmlns:p="http://schemas.openxmlformats.org/presentationml/2006/main">
  <p:tag name="MASTERTOPMARGIN" val="133.2283"/>
  <p:tag name="MASTERLEFTMARGIN" val="53.8583"/>
  <p:tag name="MASTERRIGHTMARGIN" val="53.8583"/>
  <p:tag name="MASTERBOTTOMMARGIN" val="93.5433"/>
  <p:tag name="GUIDEROWS" val="1"/>
  <p:tag name="GUTTERCOL" val="1.9 cm"/>
  <p:tag name="GUTTERROW" val="1.9 cm"/>
  <p:tag name="GUIDESAPPLIEDTO" val="2"/>
  <p:tag name="GUIDECOLS" val="2"/>
</p:tagLst>
</file>

<file path=ppt/theme/theme1.xml><?xml version="1.0" encoding="utf-8"?>
<a:theme xmlns:a="http://schemas.openxmlformats.org/drawingml/2006/main" name="Them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smtClean="0"/>
        </a:defPPr>
      </a:lstStyle>
    </a:txDef>
  </a:objectDefaults>
  <a:extraClrSchemeLst/>
  <a:extLst>
    <a:ext uri="{05A4C25C-085E-4340-85A3-A5531E510DB2}">
      <thm15:themeFamily xmlns:thm15="http://schemas.microsoft.com/office/thememl/2012/main" name="Theme1" id="{F37E611B-B45E-496C-9366-F3958D6F86C6}" vid="{D44F58B4-2CF4-4B31-97FF-BA74F1E78FA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mplafySlideTemplateConfiguration><![CDATA[{"slideVersion":1,"isValidatorEnabled":false,"isLocked":false,"elementsMetadata":[],"slideId":"637876978491303373","enableDocumentContentUpdater":false,"version":"2.0"}]]></TemplafySlideTemplateConfiguration>
</file>

<file path=customXml/item10.xml><?xml version="1.0" encoding="utf-8"?>
<p:properties xmlns:p="http://schemas.microsoft.com/office/2006/metadata/properties" xmlns:xsi="http://www.w3.org/2001/XMLSchema-instance" xmlns:pc="http://schemas.microsoft.com/office/infopath/2007/PartnerControls">
  <documentManagement>
    <TaxCatchAll xmlns="5f89b084-e7e2-4fcb-8919-6895f8b2ee62" xsi:nil="true"/>
    <lcf76f155ced4ddcb4097134ff3c332f xmlns="3ed38251-c22d-42d0-8334-379ed5775bab">
      <Terms xmlns="http://schemas.microsoft.com/office/infopath/2007/PartnerControls"/>
    </lcf76f155ced4ddcb4097134ff3c332f>
  </documentManagement>
</p:properties>
</file>

<file path=customXml/item11.xml><?xml version="1.0" encoding="utf-8"?>
<TemplafySlideFormConfiguration><![CDATA[{"formFields":[],"formDataEntries":[]}]]></TemplafySlideFormConfiguration>
</file>

<file path=customXml/item12.xml><?xml version="1.0" encoding="utf-8"?>
<TemplafySlideFormConfiguration><![CDATA[{"formFields":[],"formDataEntries":[]}]]></TemplafySlideFormConfiguration>
</file>

<file path=customXml/item13.xml><?xml version="1.0" encoding="utf-8"?>
<TemplafySlideTemplateConfiguration><![CDATA[{"slideVersion":1,"isValidatorEnabled":false,"isLocked":false,"elementsMetadata":[],"slideId":"637913177396238415","enableDocumentContentUpdater":false,"version":"2.0"}]]></TemplafySlideTemplateConfiguration>
</file>

<file path=customXml/item14.xml><?xml version="1.0" encoding="utf-8"?>
<TemplafySlideFormConfiguration><![CDATA[{"formFields":[],"formDataEntries":[]}]]></TemplafySlideFormConfiguration>
</file>

<file path=customXml/item15.xml><?xml version="1.0" encoding="utf-8"?>
<TemplafyTemplateConfiguration><![CDATA[{"elementsMetadata":[],"transformationConfigurations":[{"language":"{{DataSources.PageSetup[UserProfile.Company].Language.Language}}","disableUpdates":false,"type":"proofingLanguage"}],"templateName":"Blank (1)","templateDescription":"","enableDocumentContentUpdater":false,"version":"2.0"}]]></TemplafyTemplateConfiguration>
</file>

<file path=customXml/item2.xml><?xml version="1.0" encoding="utf-8"?>
<TemplafySlideFormConfiguration><![CDATA[{"formFields":[],"formDataEntries":[]}]]></TemplafySlideFormConfiguration>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TemplafySlideTemplateConfiguration><![CDATA[{"slideVersion":1,"isValidatorEnabled":false,"isLocked":false,"elementsMetadata":[],"slideId":"637876978491299204","enableDocumentContentUpdater":false,"version":"2.0"}]]></TemplafySlideTemplateConfiguration>
</file>

<file path=customXml/item5.xml><?xml version="1.0" encoding="utf-8"?>
<TemplafyFormConfiguration><![CDATA[{"formFields":[],"formDataEntries":[]}]]></TemplafyFormConfiguration>
</file>

<file path=customXml/item6.xml><?xml version="1.0" encoding="utf-8"?>
<TemplafySlideTemplateConfiguration><![CDATA[{"slideVersion":1,"isValidatorEnabled":false,"isLocked":false,"elementsMetadata":[],"slideId":"637913177396238415","enableDocumentContentUpdater":false,"version":"2.0"}]]></TemplafySlideTemplateConfiguration>
</file>

<file path=customXml/item7.xml><?xml version="1.0" encoding="utf-8"?>
<TemplafySlideTemplateConfiguration><![CDATA[{"slideVersion":1,"isValidatorEnabled":false,"isLocked":false,"elementsMetadata":[],"slideId":"637913177396238415","enableDocumentContentUpdater":false,"version":"2.0"}]]></TemplafySlideTemplateConfiguration>
</file>

<file path=customXml/item8.xml><?xml version="1.0" encoding="utf-8"?>
<TemplafySlideFormConfiguration><![CDATA[{"formFields":[],"formDataEntries":[]}]]></TemplafySlideFormConfiguration>
</file>

<file path=customXml/item9.xml><?xml version="1.0" encoding="utf-8"?>
<ct:contentTypeSchema xmlns:ct="http://schemas.microsoft.com/office/2006/metadata/contentType" xmlns:ma="http://schemas.microsoft.com/office/2006/metadata/properties/metaAttributes" ct:_="" ma:_="" ma:contentTypeName="Document" ma:contentTypeID="0x01010088FB00F56643A545A8952AD4E6661F73" ma:contentTypeVersion="17" ma:contentTypeDescription="Create a new document." ma:contentTypeScope="" ma:versionID="13b66ed6887a96b1273211764f9a353f">
  <xsd:schema xmlns:xsd="http://www.w3.org/2001/XMLSchema" xmlns:xs="http://www.w3.org/2001/XMLSchema" xmlns:p="http://schemas.microsoft.com/office/2006/metadata/properties" xmlns:ns2="3ed38251-c22d-42d0-8334-379ed5775bab" xmlns:ns3="5f89b084-e7e2-4fcb-8919-6895f8b2ee62" targetNamespace="http://schemas.microsoft.com/office/2006/metadata/properties" ma:root="true" ma:fieldsID="952548b47950e946a965524f736f1161" ns2:_="" ns3:_="">
    <xsd:import namespace="3ed38251-c22d-42d0-8334-379ed5775bab"/>
    <xsd:import namespace="5f89b084-e7e2-4fcb-8919-6895f8b2ee6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d38251-c22d-42d0-8334-379ed5775b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fb386eb3-6178-4592-8f27-5d6630324efe"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f89b084-e7e2-4fcb-8919-6895f8b2ee62"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30d55d6d-47d1-402a-929c-701aabb9dbf3}" ma:internalName="TaxCatchAll" ma:showField="CatchAllData" ma:web="5f89b084-e7e2-4fcb-8919-6895f8b2ee62">
      <xsd:complexType>
        <xsd:complexContent>
          <xsd:extension base="dms:MultiChoiceLookup">
            <xsd:sequence>
              <xsd:element name="Value" type="dms:Lookup" maxOccurs="unbounded" minOccurs="0" nillable="true"/>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067750E-24C9-4189-B32E-3007E8953CE5}">
  <ds:schemaRefs/>
</ds:datastoreItem>
</file>

<file path=customXml/itemProps10.xml><?xml version="1.0" encoding="utf-8"?>
<ds:datastoreItem xmlns:ds="http://schemas.openxmlformats.org/officeDocument/2006/customXml" ds:itemID="{C6FB37FE-260F-435C-8D66-90074E228FAA}">
  <ds:schemaRefs>
    <ds:schemaRef ds:uri="http://schemas.microsoft.com/office/2006/metadata/properties"/>
    <ds:schemaRef ds:uri="http://schemas.microsoft.com/office/infopath/2007/PartnerControls"/>
    <ds:schemaRef ds:uri="871e87fa-bdb0-4369-a8ba-ff1e95fa3a62"/>
    <ds:schemaRef ds:uri="69a53b76-4107-440c-b1a6-6da259bd8dbf"/>
  </ds:schemaRefs>
</ds:datastoreItem>
</file>

<file path=customXml/itemProps11.xml><?xml version="1.0" encoding="utf-8"?>
<ds:datastoreItem xmlns:ds="http://schemas.openxmlformats.org/officeDocument/2006/customXml" ds:itemID="{7C1F408C-E299-4E23-A374-B4335F304C64}">
  <ds:schemaRefs/>
</ds:datastoreItem>
</file>

<file path=customXml/itemProps12.xml><?xml version="1.0" encoding="utf-8"?>
<ds:datastoreItem xmlns:ds="http://schemas.openxmlformats.org/officeDocument/2006/customXml" ds:itemID="{48CD10CE-B7BE-4A13-9C9D-85EBF01775A4}">
  <ds:schemaRefs/>
</ds:datastoreItem>
</file>

<file path=customXml/itemProps13.xml><?xml version="1.0" encoding="utf-8"?>
<ds:datastoreItem xmlns:ds="http://schemas.openxmlformats.org/officeDocument/2006/customXml" ds:itemID="{B9134A88-113B-49BD-B349-E8FC90BA61B4}">
  <ds:schemaRefs/>
</ds:datastoreItem>
</file>

<file path=customXml/itemProps14.xml><?xml version="1.0" encoding="utf-8"?>
<ds:datastoreItem xmlns:ds="http://schemas.openxmlformats.org/officeDocument/2006/customXml" ds:itemID="{F5B389DA-AE14-4325-A891-65B311675DD5}">
  <ds:schemaRefs/>
</ds:datastoreItem>
</file>

<file path=customXml/itemProps15.xml><?xml version="1.0" encoding="utf-8"?>
<ds:datastoreItem xmlns:ds="http://schemas.openxmlformats.org/officeDocument/2006/customXml" ds:itemID="{9A5B27FA-044D-4470-BEEA-20BEF4510849}">
  <ds:schemaRefs/>
</ds:datastoreItem>
</file>

<file path=customXml/itemProps2.xml><?xml version="1.0" encoding="utf-8"?>
<ds:datastoreItem xmlns:ds="http://schemas.openxmlformats.org/officeDocument/2006/customXml" ds:itemID="{EFDFD1C0-D42E-4F15-AD4B-A84E79CAB835}">
  <ds:schemaRefs/>
</ds:datastoreItem>
</file>

<file path=customXml/itemProps3.xml><?xml version="1.0" encoding="utf-8"?>
<ds:datastoreItem xmlns:ds="http://schemas.openxmlformats.org/officeDocument/2006/customXml" ds:itemID="{4E514209-736A-42DB-8E9B-E7DB89A99C6A}">
  <ds:schemaRefs>
    <ds:schemaRef ds:uri="http://schemas.microsoft.com/sharepoint/v3/contenttype/forms"/>
  </ds:schemaRefs>
</ds:datastoreItem>
</file>

<file path=customXml/itemProps4.xml><?xml version="1.0" encoding="utf-8"?>
<ds:datastoreItem xmlns:ds="http://schemas.openxmlformats.org/officeDocument/2006/customXml" ds:itemID="{1893C7F3-C160-4025-B727-D51B3352C46F}">
  <ds:schemaRefs/>
</ds:datastoreItem>
</file>

<file path=customXml/itemProps5.xml><?xml version="1.0" encoding="utf-8"?>
<ds:datastoreItem xmlns:ds="http://schemas.openxmlformats.org/officeDocument/2006/customXml" ds:itemID="{242B4887-1FA3-42C3-A1B9-AAE820DACB06}">
  <ds:schemaRefs/>
</ds:datastoreItem>
</file>

<file path=customXml/itemProps6.xml><?xml version="1.0" encoding="utf-8"?>
<ds:datastoreItem xmlns:ds="http://schemas.openxmlformats.org/officeDocument/2006/customXml" ds:itemID="{47526615-E796-425F-8EEB-03BDF04CB008}">
  <ds:schemaRefs/>
</ds:datastoreItem>
</file>

<file path=customXml/itemProps7.xml><?xml version="1.0" encoding="utf-8"?>
<ds:datastoreItem xmlns:ds="http://schemas.openxmlformats.org/officeDocument/2006/customXml" ds:itemID="{1DA29B57-27FE-4AEF-B63A-A508EE026B26}">
  <ds:schemaRefs/>
</ds:datastoreItem>
</file>

<file path=customXml/itemProps8.xml><?xml version="1.0" encoding="utf-8"?>
<ds:datastoreItem xmlns:ds="http://schemas.openxmlformats.org/officeDocument/2006/customXml" ds:itemID="{0BC61B51-5FD1-4146-9DFD-B86B0B04E036}">
  <ds:schemaRefs/>
</ds:datastoreItem>
</file>

<file path=customXml/itemProps9.xml><?xml version="1.0" encoding="utf-8"?>
<ds:datastoreItem xmlns:ds="http://schemas.openxmlformats.org/officeDocument/2006/customXml" ds:itemID="{9B007FEF-172C-4B17-A1B1-D40B22057194}"/>
</file>

<file path=docProps/app.xml><?xml version="1.0" encoding="utf-8"?>
<Properties xmlns="http://schemas.openxmlformats.org/officeDocument/2006/extended-properties" xmlns:vt="http://schemas.openxmlformats.org/officeDocument/2006/docPropsVTypes">
  <Template>Theme1</Template>
  <TotalTime>811</TotalTime>
  <Words>2690</Words>
  <Application>Microsoft Office PowerPoint</Application>
  <PresentationFormat>Widescreen</PresentationFormat>
  <Paragraphs>259</Paragraphs>
  <Slides>29</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Avenir Next LT Pro</vt:lpstr>
      <vt:lpstr>Calibri</vt:lpstr>
      <vt:lpstr>Courier New</vt:lpstr>
      <vt:lpstr>Wingdings</vt:lpstr>
      <vt:lpstr>Theme1</vt:lpstr>
      <vt:lpstr>Cultural Competency and Sensitivity Training</vt:lpstr>
      <vt:lpstr>Cultural Competency</vt:lpstr>
      <vt:lpstr>What Makes up a Person’s Culture?</vt:lpstr>
      <vt:lpstr>Defining Cultural Competence</vt:lpstr>
      <vt:lpstr>PowerPoint Presentation</vt:lpstr>
      <vt:lpstr>PowerPoint Presentation</vt:lpstr>
      <vt:lpstr>PowerPoint Presentation</vt:lpstr>
      <vt:lpstr>Understand your Own Culture</vt:lpstr>
      <vt:lpstr>PowerPoint Presentation</vt:lpstr>
      <vt:lpstr>PowerPoint Presentation</vt:lpstr>
      <vt:lpstr>PowerPoint Presentation</vt:lpstr>
      <vt:lpstr>PowerPoint Presentation</vt:lpstr>
      <vt:lpstr>PowerPoint Presentation</vt:lpstr>
      <vt:lpstr>History</vt:lpstr>
      <vt:lpstr>History cont.</vt:lpstr>
      <vt:lpstr>Respecting the Consumer</vt:lpstr>
      <vt:lpstr>Access NY Application</vt:lpstr>
      <vt:lpstr>Welfare Management System (WMS) </vt:lpstr>
      <vt:lpstr>Avoid Making Assumptions</vt:lpstr>
      <vt:lpstr>Avoid Making Assumptions cont.</vt:lpstr>
      <vt:lpstr>Avoid Making Assumptions cont.</vt:lpstr>
      <vt:lpstr>Avoid Making Assumptions cont.</vt:lpstr>
      <vt:lpstr>Avoid Making Assumptions cont.</vt:lpstr>
      <vt:lpstr>PowerPoint Presentation</vt:lpstr>
      <vt:lpstr>PowerPoint Presentation</vt:lpstr>
      <vt:lpstr>Additional Resources</vt:lpstr>
      <vt:lpstr>Additional Resources</vt:lpstr>
      <vt:lpstr>Additional 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Howard Grieves</dc:creator>
  <cp:lastModifiedBy>Edwards, Michelle E</cp:lastModifiedBy>
  <cp:revision>38</cp:revision>
  <dcterms:created xsi:type="dcterms:W3CDTF">2023-07-24T18:50:34Z</dcterms:created>
  <dcterms:modified xsi:type="dcterms:W3CDTF">2025-09-15T19:50:59Z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 Version">
    <vt:lpwstr>1.0.1</vt:lpwstr>
  </property>
  <property fmtid="{D5CDD505-2E9C-101B-9397-08002B2CF9AE}" pid="3" name="TemplafyTimeStamp">
    <vt:lpwstr>2022-06-20T10:28:59</vt:lpwstr>
  </property>
  <property fmtid="{D5CDD505-2E9C-101B-9397-08002B2CF9AE}" pid="4" name="TemplafyTenantId">
    <vt:lpwstr>maximus</vt:lpwstr>
  </property>
  <property fmtid="{D5CDD505-2E9C-101B-9397-08002B2CF9AE}" pid="5" name="TemplafyTemplateId">
    <vt:lpwstr>637913177390467973</vt:lpwstr>
  </property>
  <property fmtid="{D5CDD505-2E9C-101B-9397-08002B2CF9AE}" pid="6" name="TemplafyUserProfileId">
    <vt:lpwstr>637878287220957157</vt:lpwstr>
  </property>
  <property fmtid="{D5CDD505-2E9C-101B-9397-08002B2CF9AE}" pid="7" name="TemplafyFromBlank">
    <vt:bool>true</vt:bool>
  </property>
  <property fmtid="{D5CDD505-2E9C-101B-9397-08002B2CF9AE}" pid="8" name="ContentTypeId">
    <vt:lpwstr>0x01010088FB00F56643A545A8952AD4E6661F73</vt:lpwstr>
  </property>
  <property fmtid="{D5CDD505-2E9C-101B-9397-08002B2CF9AE}" pid="9" name="MediaServiceImageTags">
    <vt:lpwstr/>
  </property>
</Properties>
</file>